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9d83c2249f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9c6ac755e4df3"/>
  </p:sldMasterIdLst>
  <p:sldIdLst>
    <p:sldId xmlns:r="http://schemas.openxmlformats.org/officeDocument/2006/relationships" id="256" r:id="R35a92f6fb9e74470"/>
    <p:sldId xmlns:r="http://schemas.openxmlformats.org/officeDocument/2006/relationships" id="257" r:id="R5ea59fe2f13e41ea"/>
    <p:sldId xmlns:r="http://schemas.openxmlformats.org/officeDocument/2006/relationships" id="258" r:id="R554e6214315e4130"/>
    <p:sldId xmlns:r="http://schemas.openxmlformats.org/officeDocument/2006/relationships" id="259" r:id="Reb2ff15c5fed482c"/>
    <p:sldId xmlns:r="http://schemas.openxmlformats.org/officeDocument/2006/relationships" id="260" r:id="R25f7c1a56d264f0e"/>
    <p:sldId xmlns:r="http://schemas.openxmlformats.org/officeDocument/2006/relationships" id="261" r:id="R1b8627e58661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9c6ac755e4df3" /><Relationship Type="http://schemas.openxmlformats.org/officeDocument/2006/relationships/slide" Target="/ppt/slides/slide1.xml" Id="R35a92f6fb9e74470" /><Relationship Type="http://schemas.openxmlformats.org/officeDocument/2006/relationships/slide" Target="/ppt/slides/slide2.xml" Id="R5ea59fe2f13e41ea" /><Relationship Type="http://schemas.openxmlformats.org/officeDocument/2006/relationships/slide" Target="/ppt/slides/slide3.xml" Id="R554e6214315e4130" /><Relationship Type="http://schemas.openxmlformats.org/officeDocument/2006/relationships/slide" Target="/ppt/slides/slide4.xml" Id="Reb2ff15c5fed482c" /><Relationship Type="http://schemas.openxmlformats.org/officeDocument/2006/relationships/slide" Target="/ppt/slides/slide5.xml" Id="R25f7c1a56d264f0e" /><Relationship Type="http://schemas.openxmlformats.org/officeDocument/2006/relationships/slide" Target="/ppt/slides/slide6.xml" Id="R1b8627e58661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d4caab0e5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a8175a294246" /><Relationship Type="http://schemas.openxmlformats.org/officeDocument/2006/relationships/theme" Target="/ppt/slideMasters/theme/theme1.xml" Id="R93d60d29ce12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aa8175a29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447582c0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59dd7c93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85678afd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12bb51e17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4d089bca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14c6b63c6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SKUDENES &amp; AAKRA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SKUDENES &amp; AAKRA SPAREBANK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 INVEST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OLAV MUNKEJORD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JOHAN LANGÅKER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 INVEST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SELVÅG HOLDING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ils@skudeaakra.no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www.skudeaakra.no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SKUDENES &amp; AAKRA SPAREBANK</a:t>
            </a:r>
          </a:p>
        </p:txBody>
      </p:sp>
    </p:spTree>
  </p:cSld>
  <p:clrMapOvr>
    <a:masterClrMapping xmlns:a="http://schemas.openxmlformats.org/drawingml/2006/main"/>
  </p:clrMapOvr>
</p:sld>
</file>