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7523fdd02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2579eeb31f4293"/>
  </p:sldMasterIdLst>
  <p:sldIdLst>
    <p:sldId xmlns:r="http://schemas.openxmlformats.org/officeDocument/2006/relationships" id="256" r:id="R1abf698599784312"/>
    <p:sldId xmlns:r="http://schemas.openxmlformats.org/officeDocument/2006/relationships" id="257" r:id="R62ff5fe40d0044f3"/>
    <p:sldId xmlns:r="http://schemas.openxmlformats.org/officeDocument/2006/relationships" id="258" r:id="R0e4446d33c7541c6"/>
    <p:sldId xmlns:r="http://schemas.openxmlformats.org/officeDocument/2006/relationships" id="259" r:id="R5baec52a56e14464"/>
    <p:sldId xmlns:r="http://schemas.openxmlformats.org/officeDocument/2006/relationships" id="260" r:id="R33a06e47a30e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579eeb31f4293" /><Relationship Type="http://schemas.openxmlformats.org/officeDocument/2006/relationships/slide" Target="/ppt/slides/slide1.xml" Id="R1abf698599784312" /><Relationship Type="http://schemas.openxmlformats.org/officeDocument/2006/relationships/slide" Target="/ppt/slides/slide2.xml" Id="R62ff5fe40d0044f3" /><Relationship Type="http://schemas.openxmlformats.org/officeDocument/2006/relationships/slide" Target="/ppt/slides/slide3.xml" Id="R0e4446d33c7541c6" /><Relationship Type="http://schemas.openxmlformats.org/officeDocument/2006/relationships/slide" Target="/ppt/slides/slide4.xml" Id="R5baec52a56e14464" /><Relationship Type="http://schemas.openxmlformats.org/officeDocument/2006/relationships/slide" Target="/ppt/slides/slide5.xml" Id="R33a06e47a30e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4ba73aa79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afc86b0854303" /><Relationship Type="http://schemas.openxmlformats.org/officeDocument/2006/relationships/theme" Target="/ppt/slideMasters/theme/theme1.xml" Id="R850a3ca3b8cb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afc86b08543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bf1bbf415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2e347bb64e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5d2f0034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9e3b5c85a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da520b2d4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SPAREBANK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Nesttunvegen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03411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nettpost@fanasparebank.no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937 896 859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