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e8d7630cc549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f2f4f9d8d84910"/>
  </p:sldMasterIdLst>
  <p:sldIdLst>
    <p:sldId xmlns:r="http://schemas.openxmlformats.org/officeDocument/2006/relationships" id="256" r:id="Raaf1624ff25841d5"/>
    <p:sldId xmlns:r="http://schemas.openxmlformats.org/officeDocument/2006/relationships" id="257" r:id="Rf1733fe6504e477f"/>
    <p:sldId xmlns:r="http://schemas.openxmlformats.org/officeDocument/2006/relationships" id="258" r:id="Rfb93cc87496c4b8c"/>
    <p:sldId xmlns:r="http://schemas.openxmlformats.org/officeDocument/2006/relationships" id="259" r:id="R07efc46530c042db"/>
    <p:sldId xmlns:r="http://schemas.openxmlformats.org/officeDocument/2006/relationships" id="260" r:id="Ra757face838d4a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2f4f9d8d84910" /><Relationship Type="http://schemas.openxmlformats.org/officeDocument/2006/relationships/slide" Target="/ppt/slides/slide1.xml" Id="Raaf1624ff25841d5" /><Relationship Type="http://schemas.openxmlformats.org/officeDocument/2006/relationships/slide" Target="/ppt/slides/slide2.xml" Id="Rf1733fe6504e477f" /><Relationship Type="http://schemas.openxmlformats.org/officeDocument/2006/relationships/slide" Target="/ppt/slides/slide3.xml" Id="Rfb93cc87496c4b8c" /><Relationship Type="http://schemas.openxmlformats.org/officeDocument/2006/relationships/slide" Target="/ppt/slides/slide4.xml" Id="R07efc46530c042db" /><Relationship Type="http://schemas.openxmlformats.org/officeDocument/2006/relationships/slide" Target="/ppt/slides/slide5.xml" Id="Ra757face838d4a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048562f394c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e45f3ba59446c" /><Relationship Type="http://schemas.openxmlformats.org/officeDocument/2006/relationships/theme" Target="/ppt/slideMasters/theme/theme1.xml" Id="R6237429221f048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ee45f3ba5944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22edc510241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c1d94338945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a75a65c9540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a8804c1a140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3b143db1647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SPAREBANK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post@vossabanken.no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www.vossabanken.no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937 897 286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SPAREBANK</a:t>
            </a:r>
          </a:p>
        </p:txBody>
      </p:sp>
    </p:spTree>
  </p:cSld>
  <p:clrMapOvr>
    <a:masterClrMapping xmlns:a="http://schemas.openxmlformats.org/drawingml/2006/main"/>
  </p:clrMapOvr>
</p:sld>
</file>