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0ae2dd81b749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e2529045ea43af"/>
  </p:sldMasterIdLst>
  <p:sldIdLst>
    <p:sldId xmlns:r="http://schemas.openxmlformats.org/officeDocument/2006/relationships" id="256" r:id="R65eec06329074e07"/>
    <p:sldId xmlns:r="http://schemas.openxmlformats.org/officeDocument/2006/relationships" id="257" r:id="R896f83da31b441c0"/>
    <p:sldId xmlns:r="http://schemas.openxmlformats.org/officeDocument/2006/relationships" id="258" r:id="Rfc07ea5e5ff345dc"/>
    <p:sldId xmlns:r="http://schemas.openxmlformats.org/officeDocument/2006/relationships" id="259" r:id="Rfea9426e38eb4ea9"/>
    <p:sldId xmlns:r="http://schemas.openxmlformats.org/officeDocument/2006/relationships" id="260" r:id="R433cfe175ce34e16"/>
    <p:sldId xmlns:r="http://schemas.openxmlformats.org/officeDocument/2006/relationships" id="261" r:id="R2eef945655b64d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2529045ea43af" /><Relationship Type="http://schemas.openxmlformats.org/officeDocument/2006/relationships/slide" Target="/ppt/slides/slide1.xml" Id="R65eec06329074e07" /><Relationship Type="http://schemas.openxmlformats.org/officeDocument/2006/relationships/slide" Target="/ppt/slides/slide2.xml" Id="R896f83da31b441c0" /><Relationship Type="http://schemas.openxmlformats.org/officeDocument/2006/relationships/slide" Target="/ppt/slides/slide3.xml" Id="Rfc07ea5e5ff345dc" /><Relationship Type="http://schemas.openxmlformats.org/officeDocument/2006/relationships/slide" Target="/ppt/slides/slide4.xml" Id="Rfea9426e38eb4ea9" /><Relationship Type="http://schemas.openxmlformats.org/officeDocument/2006/relationships/slide" Target="/ppt/slides/slide5.xml" Id="R433cfe175ce34e16" /><Relationship Type="http://schemas.openxmlformats.org/officeDocument/2006/relationships/slide" Target="/ppt/slides/slide6.xml" Id="R2eef945655b64d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9a4dd98d541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1557d5e3b41b3" /><Relationship Type="http://schemas.openxmlformats.org/officeDocument/2006/relationships/theme" Target="/ppt/slideMasters/theme/theme1.xml" Id="R079ee14e803b40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41557d5e3b41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5ac1b502c44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8819343b3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79b01aae949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d8937b85944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324deac5e47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2d902f5284e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SPAREBANK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AOI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 HOLDING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SÆTRE HOLDING AS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EIENDOM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937 897 375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SPAREBANK</a:t>
            </a:r>
          </a:p>
        </p:txBody>
      </p:sp>
    </p:spTree>
  </p:cSld>
  <p:clrMapOvr>
    <a:masterClrMapping xmlns:a="http://schemas.openxmlformats.org/drawingml/2006/main"/>
  </p:clrMapOvr>
</p:sld>
</file>