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6aadc15f2340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10d1be89ff499b"/>
  </p:sldMasterIdLst>
  <p:sldIdLst>
    <p:sldId xmlns:r="http://schemas.openxmlformats.org/officeDocument/2006/relationships" id="256" r:id="Rf9b555bfcb064c52"/>
    <p:sldId xmlns:r="http://schemas.openxmlformats.org/officeDocument/2006/relationships" id="257" r:id="R42322fcf19cd4ca0"/>
    <p:sldId xmlns:r="http://schemas.openxmlformats.org/officeDocument/2006/relationships" id="258" r:id="R3495c22ea2104865"/>
    <p:sldId xmlns:r="http://schemas.openxmlformats.org/officeDocument/2006/relationships" id="259" r:id="R6d9a1b33d67f43c0"/>
    <p:sldId xmlns:r="http://schemas.openxmlformats.org/officeDocument/2006/relationships" id="260" r:id="R9edba8ecaf4744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10d1be89ff499b" /><Relationship Type="http://schemas.openxmlformats.org/officeDocument/2006/relationships/slide" Target="/ppt/slides/slide1.xml" Id="Rf9b555bfcb064c52" /><Relationship Type="http://schemas.openxmlformats.org/officeDocument/2006/relationships/slide" Target="/ppt/slides/slide2.xml" Id="R42322fcf19cd4ca0" /><Relationship Type="http://schemas.openxmlformats.org/officeDocument/2006/relationships/slide" Target="/ppt/slides/slide3.xml" Id="R3495c22ea2104865" /><Relationship Type="http://schemas.openxmlformats.org/officeDocument/2006/relationships/slide" Target="/ppt/slides/slide4.xml" Id="R6d9a1b33d67f43c0" /><Relationship Type="http://schemas.openxmlformats.org/officeDocument/2006/relationships/slide" Target="/ppt/slides/slide5.xml" Id="R9edba8ecaf4744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2cdee75e3c40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e26b42f8164e52" /><Relationship Type="http://schemas.openxmlformats.org/officeDocument/2006/relationships/theme" Target="/ppt/slideMasters/theme/theme1.xml" Id="R1be1c131db9448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e26b42f8164e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82cb09915242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308d048a564d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4f01504d2a45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50e15a8b0043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aef5f1f6ab44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LUSTER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LUSTER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LUSTER SPAREBANK ble etablert [år] og holder til i Gaupne.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LUSTER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LUSTER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LUSTER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Øyagata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6868 Gaupne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68 27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post@luster-sparebank.no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www.luster-sparebank.no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937 898 614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LUSTER SPAREBANK</a:t>
            </a:r>
          </a:p>
        </p:txBody>
      </p:sp>
    </p:spTree>
  </p:cSld>
  <p:clrMapOvr>
    <a:masterClrMapping xmlns:a="http://schemas.openxmlformats.org/drawingml/2006/main"/>
  </p:clrMapOvr>
</p:sld>
</file>