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106a8e65c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20de564c048b9"/>
  </p:sldMasterIdLst>
  <p:sldIdLst>
    <p:sldId xmlns:r="http://schemas.openxmlformats.org/officeDocument/2006/relationships" id="256" r:id="Rc30385dd484246df"/>
    <p:sldId xmlns:r="http://schemas.openxmlformats.org/officeDocument/2006/relationships" id="257" r:id="R5e34db28b3ab4ef3"/>
    <p:sldId xmlns:r="http://schemas.openxmlformats.org/officeDocument/2006/relationships" id="258" r:id="R726cde50798c4ccf"/>
    <p:sldId xmlns:r="http://schemas.openxmlformats.org/officeDocument/2006/relationships" id="259" r:id="Rfa3e4b0235974bac"/>
    <p:sldId xmlns:r="http://schemas.openxmlformats.org/officeDocument/2006/relationships" id="260" r:id="Rae13af20417c4540"/>
    <p:sldId xmlns:r="http://schemas.openxmlformats.org/officeDocument/2006/relationships" id="261" r:id="Ra89a792ec16f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20de564c048b9" /><Relationship Type="http://schemas.openxmlformats.org/officeDocument/2006/relationships/slide" Target="/ppt/slides/slide1.xml" Id="Rc30385dd484246df" /><Relationship Type="http://schemas.openxmlformats.org/officeDocument/2006/relationships/slide" Target="/ppt/slides/slide2.xml" Id="R5e34db28b3ab4ef3" /><Relationship Type="http://schemas.openxmlformats.org/officeDocument/2006/relationships/slide" Target="/ppt/slides/slide3.xml" Id="R726cde50798c4ccf" /><Relationship Type="http://schemas.openxmlformats.org/officeDocument/2006/relationships/slide" Target="/ppt/slides/slide4.xml" Id="Rfa3e4b0235974bac" /><Relationship Type="http://schemas.openxmlformats.org/officeDocument/2006/relationships/slide" Target="/ppt/slides/slide5.xml" Id="Rae13af20417c4540" /><Relationship Type="http://schemas.openxmlformats.org/officeDocument/2006/relationships/slide" Target="/ppt/slides/slide6.xml" Id="Ra89a792ec16f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5443cccc846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86450c9dd4714" /><Relationship Type="http://schemas.openxmlformats.org/officeDocument/2006/relationships/theme" Target="/ppt/slideMasters/theme/theme1.xml" Id="Raaf0128440c2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86450c9dd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bf5ef9f86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20c677528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c1271bbd341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e920fd007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062c56fd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73aff4ffe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kundeservice@sbm.no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