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19c48c699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70c81569a4aa4"/>
  </p:sldMasterIdLst>
  <p:sldIdLst>
    <p:sldId xmlns:r="http://schemas.openxmlformats.org/officeDocument/2006/relationships" id="256" r:id="R29abdfc4b841456d"/>
    <p:sldId xmlns:r="http://schemas.openxmlformats.org/officeDocument/2006/relationships" id="257" r:id="R756a2191db6046c4"/>
    <p:sldId xmlns:r="http://schemas.openxmlformats.org/officeDocument/2006/relationships" id="258" r:id="Rc5aad11858f24a9a"/>
    <p:sldId xmlns:r="http://schemas.openxmlformats.org/officeDocument/2006/relationships" id="259" r:id="Rdb26f022a638461a"/>
    <p:sldId xmlns:r="http://schemas.openxmlformats.org/officeDocument/2006/relationships" id="260" r:id="Rf5c6327299764643"/>
    <p:sldId xmlns:r="http://schemas.openxmlformats.org/officeDocument/2006/relationships" id="261" r:id="Rc529023d8ecf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70c81569a4aa4" /><Relationship Type="http://schemas.openxmlformats.org/officeDocument/2006/relationships/slide" Target="/ppt/slides/slide1.xml" Id="R29abdfc4b841456d" /><Relationship Type="http://schemas.openxmlformats.org/officeDocument/2006/relationships/slide" Target="/ppt/slides/slide2.xml" Id="R756a2191db6046c4" /><Relationship Type="http://schemas.openxmlformats.org/officeDocument/2006/relationships/slide" Target="/ppt/slides/slide3.xml" Id="Rc5aad11858f24a9a" /><Relationship Type="http://schemas.openxmlformats.org/officeDocument/2006/relationships/slide" Target="/ppt/slides/slide4.xml" Id="Rdb26f022a638461a" /><Relationship Type="http://schemas.openxmlformats.org/officeDocument/2006/relationships/slide" Target="/ppt/slides/slide5.xml" Id="Rf5c6327299764643" /><Relationship Type="http://schemas.openxmlformats.org/officeDocument/2006/relationships/slide" Target="/ppt/slides/slide6.xml" Id="Rc529023d8ecf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68c6289bf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aa6b90f2473f" /><Relationship Type="http://schemas.openxmlformats.org/officeDocument/2006/relationships/theme" Target="/ppt/slideMasters/theme/theme1.xml" Id="R5143fb3f7a8d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0aa6b90f2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a8068308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907261b6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e20102e0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abd96e64f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701c41e0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459996d4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