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125867dee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2cf491a5a444b"/>
  </p:sldMasterIdLst>
  <p:sldIdLst>
    <p:sldId xmlns:r="http://schemas.openxmlformats.org/officeDocument/2006/relationships" id="256" r:id="Rbefa72ef84cf4952"/>
    <p:sldId xmlns:r="http://schemas.openxmlformats.org/officeDocument/2006/relationships" id="257" r:id="R1af5667faa9345f1"/>
    <p:sldId xmlns:r="http://schemas.openxmlformats.org/officeDocument/2006/relationships" id="258" r:id="R394ace59129a43a1"/>
    <p:sldId xmlns:r="http://schemas.openxmlformats.org/officeDocument/2006/relationships" id="259" r:id="Re1a06913a78b434e"/>
    <p:sldId xmlns:r="http://schemas.openxmlformats.org/officeDocument/2006/relationships" id="260" r:id="R925624e4381445be"/>
    <p:sldId xmlns:r="http://schemas.openxmlformats.org/officeDocument/2006/relationships" id="261" r:id="Rce8e3b430616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2cf491a5a444b" /><Relationship Type="http://schemas.openxmlformats.org/officeDocument/2006/relationships/slide" Target="/ppt/slides/slide1.xml" Id="Rbefa72ef84cf4952" /><Relationship Type="http://schemas.openxmlformats.org/officeDocument/2006/relationships/slide" Target="/ppt/slides/slide2.xml" Id="R1af5667faa9345f1" /><Relationship Type="http://schemas.openxmlformats.org/officeDocument/2006/relationships/slide" Target="/ppt/slides/slide3.xml" Id="R394ace59129a43a1" /><Relationship Type="http://schemas.openxmlformats.org/officeDocument/2006/relationships/slide" Target="/ppt/slides/slide4.xml" Id="Re1a06913a78b434e" /><Relationship Type="http://schemas.openxmlformats.org/officeDocument/2006/relationships/slide" Target="/ppt/slides/slide5.xml" Id="R925624e4381445be" /><Relationship Type="http://schemas.openxmlformats.org/officeDocument/2006/relationships/slide" Target="/ppt/slides/slide6.xml" Id="Rce8e3b430616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90c2b4c3d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1a7249aa427e" /><Relationship Type="http://schemas.openxmlformats.org/officeDocument/2006/relationships/theme" Target="/ppt/slideMasters/theme/theme1.xml" Id="R5cfa61f2547b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31a7249aa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a30fbb7f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9c6856f4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dc3b424e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eca1098f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b7ad4280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3778525b8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