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9db31c284f4c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1d61234ae94b2e"/>
  </p:sldMasterIdLst>
  <p:sldIdLst>
    <p:sldId xmlns:r="http://schemas.openxmlformats.org/officeDocument/2006/relationships" id="256" r:id="Ra6116ce5c2654964"/>
    <p:sldId xmlns:r="http://schemas.openxmlformats.org/officeDocument/2006/relationships" id="257" r:id="Ra7c45562bd824531"/>
    <p:sldId xmlns:r="http://schemas.openxmlformats.org/officeDocument/2006/relationships" id="258" r:id="R921c6e9acb304b02"/>
    <p:sldId xmlns:r="http://schemas.openxmlformats.org/officeDocument/2006/relationships" id="259" r:id="R58b552d6adf44fe1"/>
    <p:sldId xmlns:r="http://schemas.openxmlformats.org/officeDocument/2006/relationships" id="260" r:id="R345258b1dcf44848"/>
    <p:sldId xmlns:r="http://schemas.openxmlformats.org/officeDocument/2006/relationships" id="261" r:id="R0bf98b02a8f14b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1d61234ae94b2e" /><Relationship Type="http://schemas.openxmlformats.org/officeDocument/2006/relationships/slide" Target="/ppt/slides/slide1.xml" Id="Ra6116ce5c2654964" /><Relationship Type="http://schemas.openxmlformats.org/officeDocument/2006/relationships/slide" Target="/ppt/slides/slide2.xml" Id="Ra7c45562bd824531" /><Relationship Type="http://schemas.openxmlformats.org/officeDocument/2006/relationships/slide" Target="/ppt/slides/slide3.xml" Id="R921c6e9acb304b02" /><Relationship Type="http://schemas.openxmlformats.org/officeDocument/2006/relationships/slide" Target="/ppt/slides/slide4.xml" Id="R58b552d6adf44fe1" /><Relationship Type="http://schemas.openxmlformats.org/officeDocument/2006/relationships/slide" Target="/ppt/slides/slide5.xml" Id="R345258b1dcf44848" /><Relationship Type="http://schemas.openxmlformats.org/officeDocument/2006/relationships/slide" Target="/ppt/slides/slide6.xml" Id="R0bf98b02a8f14b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e7e48cc2a943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7e6cc507e4e01" /><Relationship Type="http://schemas.openxmlformats.org/officeDocument/2006/relationships/theme" Target="/ppt/slideMasters/theme/theme1.xml" Id="Ra38868f3163249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97e6cc507e4e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216acfaea4b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6a1e725114d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2a1b071b744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09a91f40347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885827c6040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6ea5db94e46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TINDE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TINDE SPAREBANK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SYLTE INVEST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FK-INVEST AS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MALME AS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KOMMUNE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F. KRISTISETER INVEST AS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26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post@tinde.no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www.tinde.no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937 900 775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SPAREBANK</a:t>
            </a:r>
          </a:p>
        </p:txBody>
      </p:sp>
    </p:spTree>
  </p:cSld>
  <p:clrMapOvr>
    <a:masterClrMapping xmlns:a="http://schemas.openxmlformats.org/drawingml/2006/main"/>
  </p:clrMapOvr>
</p:sld>
</file>