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fb93f49fb549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13083666ed496b"/>
  </p:sldMasterIdLst>
  <p:sldIdLst>
    <p:sldId xmlns:r="http://schemas.openxmlformats.org/officeDocument/2006/relationships" id="256" r:id="R3c2c03f1c2884789"/>
    <p:sldId xmlns:r="http://schemas.openxmlformats.org/officeDocument/2006/relationships" id="257" r:id="R813db779a4e54576"/>
    <p:sldId xmlns:r="http://schemas.openxmlformats.org/officeDocument/2006/relationships" id="258" r:id="R4b21ed00e3a245d6"/>
    <p:sldId xmlns:r="http://schemas.openxmlformats.org/officeDocument/2006/relationships" id="259" r:id="R8325e57224504df5"/>
    <p:sldId xmlns:r="http://schemas.openxmlformats.org/officeDocument/2006/relationships" id="260" r:id="R378609ff6d9449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13083666ed496b" /><Relationship Type="http://schemas.openxmlformats.org/officeDocument/2006/relationships/slide" Target="/ppt/slides/slide1.xml" Id="R3c2c03f1c2884789" /><Relationship Type="http://schemas.openxmlformats.org/officeDocument/2006/relationships/slide" Target="/ppt/slides/slide2.xml" Id="R813db779a4e54576" /><Relationship Type="http://schemas.openxmlformats.org/officeDocument/2006/relationships/slide" Target="/ppt/slides/slide3.xml" Id="R4b21ed00e3a245d6" /><Relationship Type="http://schemas.openxmlformats.org/officeDocument/2006/relationships/slide" Target="/ppt/slides/slide4.xml" Id="R8325e57224504df5" /><Relationship Type="http://schemas.openxmlformats.org/officeDocument/2006/relationships/slide" Target="/ppt/slides/slide5.xml" Id="R378609ff6d9449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0648d3d1b34a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6ebdc869e4431" /><Relationship Type="http://schemas.openxmlformats.org/officeDocument/2006/relationships/theme" Target="/ppt/slideMasters/theme/theme1.xml" Id="Rb7ba50a35d2c42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b6ebdc869e44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a112c475243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f48b5312641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f88707f9e49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bad4e162443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3e913c39740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RINDAL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937 900 953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