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88e3c782aa4c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6d614563a242a3"/>
  </p:sldMasterIdLst>
  <p:sldIdLst>
    <p:sldId xmlns:r="http://schemas.openxmlformats.org/officeDocument/2006/relationships" id="256" r:id="Rde6dfb986c594863"/>
    <p:sldId xmlns:r="http://schemas.openxmlformats.org/officeDocument/2006/relationships" id="257" r:id="Rd0cd550ce1bd41c5"/>
    <p:sldId xmlns:r="http://schemas.openxmlformats.org/officeDocument/2006/relationships" id="258" r:id="Rd438945693bf44e4"/>
    <p:sldId xmlns:r="http://schemas.openxmlformats.org/officeDocument/2006/relationships" id="259" r:id="Rb7bd042f6d2a47c4"/>
    <p:sldId xmlns:r="http://schemas.openxmlformats.org/officeDocument/2006/relationships" id="260" r:id="R9ba9d2f98c664e85"/>
    <p:sldId xmlns:r="http://schemas.openxmlformats.org/officeDocument/2006/relationships" id="261" r:id="Rf7534840179e4b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6d614563a242a3" /><Relationship Type="http://schemas.openxmlformats.org/officeDocument/2006/relationships/slide" Target="/ppt/slides/slide1.xml" Id="Rde6dfb986c594863" /><Relationship Type="http://schemas.openxmlformats.org/officeDocument/2006/relationships/slide" Target="/ppt/slides/slide2.xml" Id="Rd0cd550ce1bd41c5" /><Relationship Type="http://schemas.openxmlformats.org/officeDocument/2006/relationships/slide" Target="/ppt/slides/slide3.xml" Id="Rd438945693bf44e4" /><Relationship Type="http://schemas.openxmlformats.org/officeDocument/2006/relationships/slide" Target="/ppt/slides/slide4.xml" Id="Rb7bd042f6d2a47c4" /><Relationship Type="http://schemas.openxmlformats.org/officeDocument/2006/relationships/slide" Target="/ppt/slides/slide5.xml" Id="R9ba9d2f98c664e85" /><Relationship Type="http://schemas.openxmlformats.org/officeDocument/2006/relationships/slide" Target="/ppt/slides/slide6.xml" Id="Rf7534840179e4b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73230548c74d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722705f7c4241" /><Relationship Type="http://schemas.openxmlformats.org/officeDocument/2006/relationships/theme" Target="/ppt/slideMasters/theme/theme1.xml" Id="R029ecc11166742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2722705f7c42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7ee6cc6c440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53343197245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421c785b44d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0cd2ad2ef42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e1d7042004e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deb25a9ed4d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SMN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SMN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 ODIN NORGE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AKSJE NORGE VERDIPAPIRFOND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73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smn@smn.no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937 901 003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