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7e05cd94e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5fe1ac29f4ff3"/>
  </p:sldMasterIdLst>
  <p:sldIdLst>
    <p:sldId xmlns:r="http://schemas.openxmlformats.org/officeDocument/2006/relationships" id="256" r:id="R79f7ebe490ef4d59"/>
    <p:sldId xmlns:r="http://schemas.openxmlformats.org/officeDocument/2006/relationships" id="257" r:id="R5f56e0202d954993"/>
    <p:sldId xmlns:r="http://schemas.openxmlformats.org/officeDocument/2006/relationships" id="258" r:id="Rb7b3f3ae6dd54b98"/>
    <p:sldId xmlns:r="http://schemas.openxmlformats.org/officeDocument/2006/relationships" id="259" r:id="R480d5f00585d416b"/>
    <p:sldId xmlns:r="http://schemas.openxmlformats.org/officeDocument/2006/relationships" id="260" r:id="R556f873047874839"/>
    <p:sldId xmlns:r="http://schemas.openxmlformats.org/officeDocument/2006/relationships" id="261" r:id="R56a5cc450a50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5fe1ac29f4ff3" /><Relationship Type="http://schemas.openxmlformats.org/officeDocument/2006/relationships/slide" Target="/ppt/slides/slide1.xml" Id="R79f7ebe490ef4d59" /><Relationship Type="http://schemas.openxmlformats.org/officeDocument/2006/relationships/slide" Target="/ppt/slides/slide2.xml" Id="R5f56e0202d954993" /><Relationship Type="http://schemas.openxmlformats.org/officeDocument/2006/relationships/slide" Target="/ppt/slides/slide3.xml" Id="Rb7b3f3ae6dd54b98" /><Relationship Type="http://schemas.openxmlformats.org/officeDocument/2006/relationships/slide" Target="/ppt/slides/slide4.xml" Id="R480d5f00585d416b" /><Relationship Type="http://schemas.openxmlformats.org/officeDocument/2006/relationships/slide" Target="/ppt/slides/slide5.xml" Id="R556f873047874839" /><Relationship Type="http://schemas.openxmlformats.org/officeDocument/2006/relationships/slide" Target="/ppt/slides/slide6.xml" Id="R56a5cc450a50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8211d438c46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989084b3438d" /><Relationship Type="http://schemas.openxmlformats.org/officeDocument/2006/relationships/theme" Target="/ppt/slideMasters/theme/theme1.xml" Id="R675c26ec6c984e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1989084b3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f329315b9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353823af0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ae2dcc84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97b979ea49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588f544a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2ef80d45b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SPAREBANK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HYGGEN THORE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www.melhusbanken.no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SPAREBANK</a:t>
            </a:r>
          </a:p>
        </p:txBody>
      </p:sp>
    </p:spTree>
  </p:cSld>
  <p:clrMapOvr>
    <a:masterClrMapping xmlns:a="http://schemas.openxmlformats.org/drawingml/2006/main"/>
  </p:clrMapOvr>
</p:sld>
</file>