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227eb8d78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47fcce65940e2"/>
  </p:sldMasterIdLst>
  <p:sldIdLst>
    <p:sldId xmlns:r="http://schemas.openxmlformats.org/officeDocument/2006/relationships" id="256" r:id="R826b619860eb4896"/>
    <p:sldId xmlns:r="http://schemas.openxmlformats.org/officeDocument/2006/relationships" id="257" r:id="R4be24891a90f4190"/>
    <p:sldId xmlns:r="http://schemas.openxmlformats.org/officeDocument/2006/relationships" id="258" r:id="R7563133bcc5b4cdb"/>
    <p:sldId xmlns:r="http://schemas.openxmlformats.org/officeDocument/2006/relationships" id="259" r:id="R712b1e3e0aa8499c"/>
    <p:sldId xmlns:r="http://schemas.openxmlformats.org/officeDocument/2006/relationships" id="260" r:id="R855c2d79e813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47fcce65940e2" /><Relationship Type="http://schemas.openxmlformats.org/officeDocument/2006/relationships/slide" Target="/ppt/slides/slide1.xml" Id="R826b619860eb4896" /><Relationship Type="http://schemas.openxmlformats.org/officeDocument/2006/relationships/slide" Target="/ppt/slides/slide2.xml" Id="R4be24891a90f4190" /><Relationship Type="http://schemas.openxmlformats.org/officeDocument/2006/relationships/slide" Target="/ppt/slides/slide3.xml" Id="R7563133bcc5b4cdb" /><Relationship Type="http://schemas.openxmlformats.org/officeDocument/2006/relationships/slide" Target="/ppt/slides/slide4.xml" Id="R712b1e3e0aa8499c" /><Relationship Type="http://schemas.openxmlformats.org/officeDocument/2006/relationships/slide" Target="/ppt/slides/slide5.xml" Id="R855c2d79e813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9f8f4f470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9d8c8ab6241b4" /><Relationship Type="http://schemas.openxmlformats.org/officeDocument/2006/relationships/theme" Target="/ppt/slideMasters/theme/theme1.xml" Id="R28d06e9f4e97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39d8c8ab62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105b6560d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747f66836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924d82296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cfc7a2151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711f0dd5e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OPDALS SPAREBANK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