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e857ac83944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a68edca4a4441"/>
  </p:sldMasterIdLst>
  <p:sldIdLst>
    <p:sldId xmlns:r="http://schemas.openxmlformats.org/officeDocument/2006/relationships" id="256" r:id="R18fbc81a351d4584"/>
    <p:sldId xmlns:r="http://schemas.openxmlformats.org/officeDocument/2006/relationships" id="257" r:id="Rb21ebe788d8f4949"/>
    <p:sldId xmlns:r="http://schemas.openxmlformats.org/officeDocument/2006/relationships" id="258" r:id="R225408eb9ff74381"/>
    <p:sldId xmlns:r="http://schemas.openxmlformats.org/officeDocument/2006/relationships" id="259" r:id="Rfc71b28267214b3c"/>
    <p:sldId xmlns:r="http://schemas.openxmlformats.org/officeDocument/2006/relationships" id="260" r:id="R185f34617d8a4eb2"/>
    <p:sldId xmlns:r="http://schemas.openxmlformats.org/officeDocument/2006/relationships" id="261" r:id="R0dcc710fe7cd4fec"/>
    <p:sldId xmlns:r="http://schemas.openxmlformats.org/officeDocument/2006/relationships" id="262" r:id="R591fb9870a27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a68edca4a4441" /><Relationship Type="http://schemas.openxmlformats.org/officeDocument/2006/relationships/slide" Target="/ppt/slides/slide1.xml" Id="R18fbc81a351d4584" /><Relationship Type="http://schemas.openxmlformats.org/officeDocument/2006/relationships/slide" Target="/ppt/slides/slide2.xml" Id="Rb21ebe788d8f4949" /><Relationship Type="http://schemas.openxmlformats.org/officeDocument/2006/relationships/slide" Target="/ppt/slides/slide3.xml" Id="R225408eb9ff74381" /><Relationship Type="http://schemas.openxmlformats.org/officeDocument/2006/relationships/slide" Target="/ppt/slides/slide4.xml" Id="Rfc71b28267214b3c" /><Relationship Type="http://schemas.openxmlformats.org/officeDocument/2006/relationships/slide" Target="/ppt/slides/slide5.xml" Id="R185f34617d8a4eb2" /><Relationship Type="http://schemas.openxmlformats.org/officeDocument/2006/relationships/slide" Target="/ppt/slides/slide6.xml" Id="R0dcc710fe7cd4fec" /><Relationship Type="http://schemas.openxmlformats.org/officeDocument/2006/relationships/slide" Target="/ppt/slides/slide7.xml" Id="R591fb9870a27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3eb8904e5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34cc3c5734620" /><Relationship Type="http://schemas.openxmlformats.org/officeDocument/2006/relationships/theme" Target="/ppt/slideMasters/theme/theme1.xml" Id="R7b7763b736a9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34cc3c573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fb25d7de5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d682f8479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0490b6572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d5c85338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32ad1fb28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87a2bef348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cbfe73ef7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SPAREBANK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184 704 000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84 663 000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848 437 000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6 391 100 000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JØRGENSEN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HALDO ARNT LANGSETH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