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dbd39afd9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64ced42f842da"/>
  </p:sldMasterIdLst>
  <p:sldIdLst>
    <p:sldId xmlns:r="http://schemas.openxmlformats.org/officeDocument/2006/relationships" id="256" r:id="R64b7ab8d5c864791"/>
    <p:sldId xmlns:r="http://schemas.openxmlformats.org/officeDocument/2006/relationships" id="257" r:id="R9440b7ca45f14f9c"/>
    <p:sldId xmlns:r="http://schemas.openxmlformats.org/officeDocument/2006/relationships" id="258" r:id="R1519424caddd49c9"/>
    <p:sldId xmlns:r="http://schemas.openxmlformats.org/officeDocument/2006/relationships" id="259" r:id="Rd4b6a3e4be374771"/>
    <p:sldId xmlns:r="http://schemas.openxmlformats.org/officeDocument/2006/relationships" id="260" r:id="R2d30e990fff942a5"/>
    <p:sldId xmlns:r="http://schemas.openxmlformats.org/officeDocument/2006/relationships" id="261" r:id="R0ba32bc44084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64ced42f842da" /><Relationship Type="http://schemas.openxmlformats.org/officeDocument/2006/relationships/slide" Target="/ppt/slides/slide1.xml" Id="R64b7ab8d5c864791" /><Relationship Type="http://schemas.openxmlformats.org/officeDocument/2006/relationships/slide" Target="/ppt/slides/slide2.xml" Id="R9440b7ca45f14f9c" /><Relationship Type="http://schemas.openxmlformats.org/officeDocument/2006/relationships/slide" Target="/ppt/slides/slide3.xml" Id="R1519424caddd49c9" /><Relationship Type="http://schemas.openxmlformats.org/officeDocument/2006/relationships/slide" Target="/ppt/slides/slide4.xml" Id="Rd4b6a3e4be374771" /><Relationship Type="http://schemas.openxmlformats.org/officeDocument/2006/relationships/slide" Target="/ppt/slides/slide5.xml" Id="R2d30e990fff942a5" /><Relationship Type="http://schemas.openxmlformats.org/officeDocument/2006/relationships/slide" Target="/ppt/slides/slide6.xml" Id="R0ba32bc44084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ba6336e69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fe042f82495b" /><Relationship Type="http://schemas.openxmlformats.org/officeDocument/2006/relationships/theme" Target="/ppt/slideMasters/theme/theme1.xml" Id="Refdc814e46b9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5fe042f82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985431da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0f8800275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201382b7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c747bd4c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924ce8d049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9a9fc056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AFP HOLDING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MIKKELHAUG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FINSETH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ARNFINN PETTERSEN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