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57eb5ff2f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7dc80d6637466d"/>
  </p:sldMasterIdLst>
  <p:sldIdLst>
    <p:sldId xmlns:r="http://schemas.openxmlformats.org/officeDocument/2006/relationships" id="256" r:id="R7bd5fcadfddc4adc"/>
    <p:sldId xmlns:r="http://schemas.openxmlformats.org/officeDocument/2006/relationships" id="257" r:id="R10708ab0711849cc"/>
    <p:sldId xmlns:r="http://schemas.openxmlformats.org/officeDocument/2006/relationships" id="258" r:id="R84d947aa681b47a1"/>
    <p:sldId xmlns:r="http://schemas.openxmlformats.org/officeDocument/2006/relationships" id="259" r:id="R3a27f097ef554d4c"/>
    <p:sldId xmlns:r="http://schemas.openxmlformats.org/officeDocument/2006/relationships" id="260" r:id="R0c62c2777069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dc80d6637466d" /><Relationship Type="http://schemas.openxmlformats.org/officeDocument/2006/relationships/slide" Target="/ppt/slides/slide1.xml" Id="R7bd5fcadfddc4adc" /><Relationship Type="http://schemas.openxmlformats.org/officeDocument/2006/relationships/slide" Target="/ppt/slides/slide2.xml" Id="R10708ab0711849cc" /><Relationship Type="http://schemas.openxmlformats.org/officeDocument/2006/relationships/slide" Target="/ppt/slides/slide3.xml" Id="R84d947aa681b47a1" /><Relationship Type="http://schemas.openxmlformats.org/officeDocument/2006/relationships/slide" Target="/ppt/slides/slide4.xml" Id="R3a27f097ef554d4c" /><Relationship Type="http://schemas.openxmlformats.org/officeDocument/2006/relationships/slide" Target="/ppt/slides/slide5.xml" Id="R0c62c2777069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dfe3df90c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a6badee8b4483" /><Relationship Type="http://schemas.openxmlformats.org/officeDocument/2006/relationships/theme" Target="/ppt/slideMasters/theme/theme1.xml" Id="Rf1094428fe97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a6badee8b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d91dcb43a4f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ef94f6b449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ed3cbcab4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3e8f00125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fbbee2b2e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BJUGN SPAREBANK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