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3d506c39ad45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09a6251da4493e"/>
  </p:sldMasterIdLst>
  <p:sldIdLst>
    <p:sldId xmlns:r="http://schemas.openxmlformats.org/officeDocument/2006/relationships" id="256" r:id="R9b9ed479202047af"/>
    <p:sldId xmlns:r="http://schemas.openxmlformats.org/officeDocument/2006/relationships" id="257" r:id="Rcf07a81755b64b9e"/>
    <p:sldId xmlns:r="http://schemas.openxmlformats.org/officeDocument/2006/relationships" id="258" r:id="R73ff052b26cd4763"/>
    <p:sldId xmlns:r="http://schemas.openxmlformats.org/officeDocument/2006/relationships" id="259" r:id="R3aba8aaeea434212"/>
    <p:sldId xmlns:r="http://schemas.openxmlformats.org/officeDocument/2006/relationships" id="260" r:id="R9d95a3b9d2974fe5"/>
    <p:sldId xmlns:r="http://schemas.openxmlformats.org/officeDocument/2006/relationships" id="261" r:id="R9b281eb2d52f45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09a6251da4493e" /><Relationship Type="http://schemas.openxmlformats.org/officeDocument/2006/relationships/slide" Target="/ppt/slides/slide1.xml" Id="R9b9ed479202047af" /><Relationship Type="http://schemas.openxmlformats.org/officeDocument/2006/relationships/slide" Target="/ppt/slides/slide2.xml" Id="Rcf07a81755b64b9e" /><Relationship Type="http://schemas.openxmlformats.org/officeDocument/2006/relationships/slide" Target="/ppt/slides/slide3.xml" Id="R73ff052b26cd4763" /><Relationship Type="http://schemas.openxmlformats.org/officeDocument/2006/relationships/slide" Target="/ppt/slides/slide4.xml" Id="R3aba8aaeea434212" /><Relationship Type="http://schemas.openxmlformats.org/officeDocument/2006/relationships/slide" Target="/ppt/slides/slide5.xml" Id="R9d95a3b9d2974fe5" /><Relationship Type="http://schemas.openxmlformats.org/officeDocument/2006/relationships/slide" Target="/ppt/slides/slide6.xml" Id="R9b281eb2d52f45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da20d8753144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26362bf044fc3" /><Relationship Type="http://schemas.openxmlformats.org/officeDocument/2006/relationships/theme" Target="/ppt/slideMasters/theme/theme1.xml" Id="R326d83c0486947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c26362bf044f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7ec3ca5e841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f9e66742048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574765fa240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1d20aa9674b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1e04ea8d54e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10db1404b44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TRØNDELAG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TRØNDELAG SPAREBANK ble etablert [år] og holder til i Brekstad.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SÆTHER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SODVIN HOLDING SA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LERNES HOLDING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 SEAWORK AS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 KOMMUNE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Yrjars gate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7130 Brekstad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07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post@trondelagsparebank.no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www.trondelagsparebank.no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937 902 174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SPAREBANK</a:t>
            </a:r>
          </a:p>
        </p:txBody>
      </p:sp>
    </p:spTree>
  </p:cSld>
  <p:clrMapOvr>
    <a:masterClrMapping xmlns:a="http://schemas.openxmlformats.org/drawingml/2006/main"/>
  </p:clrMapOvr>
</p:sld>
</file>