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47be5a53d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eec86ca0a48ed"/>
  </p:sldMasterIdLst>
  <p:sldIdLst>
    <p:sldId xmlns:r="http://schemas.openxmlformats.org/officeDocument/2006/relationships" id="256" r:id="Rf6f789c316cb47f2"/>
    <p:sldId xmlns:r="http://schemas.openxmlformats.org/officeDocument/2006/relationships" id="257" r:id="Rc9a6b2eef59e41ff"/>
    <p:sldId xmlns:r="http://schemas.openxmlformats.org/officeDocument/2006/relationships" id="258" r:id="R90a6522030a7490e"/>
    <p:sldId xmlns:r="http://schemas.openxmlformats.org/officeDocument/2006/relationships" id="259" r:id="R3ff40979dd8543a6"/>
    <p:sldId xmlns:r="http://schemas.openxmlformats.org/officeDocument/2006/relationships" id="260" r:id="R62c4b5bd5f534a7a"/>
    <p:sldId xmlns:r="http://schemas.openxmlformats.org/officeDocument/2006/relationships" id="261" r:id="Re3729ca59bcc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eec86ca0a48ed" /><Relationship Type="http://schemas.openxmlformats.org/officeDocument/2006/relationships/slide" Target="/ppt/slides/slide1.xml" Id="Rf6f789c316cb47f2" /><Relationship Type="http://schemas.openxmlformats.org/officeDocument/2006/relationships/slide" Target="/ppt/slides/slide2.xml" Id="Rc9a6b2eef59e41ff" /><Relationship Type="http://schemas.openxmlformats.org/officeDocument/2006/relationships/slide" Target="/ppt/slides/slide3.xml" Id="R90a6522030a7490e" /><Relationship Type="http://schemas.openxmlformats.org/officeDocument/2006/relationships/slide" Target="/ppt/slides/slide4.xml" Id="R3ff40979dd8543a6" /><Relationship Type="http://schemas.openxmlformats.org/officeDocument/2006/relationships/slide" Target="/ppt/slides/slide5.xml" Id="R62c4b5bd5f534a7a" /><Relationship Type="http://schemas.openxmlformats.org/officeDocument/2006/relationships/slide" Target="/ppt/slides/slide6.xml" Id="Re3729ca59bcc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aa907e7f5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32beccb4746d3" /><Relationship Type="http://schemas.openxmlformats.org/officeDocument/2006/relationships/theme" Target="/ppt/slideMasters/theme/theme1.xml" Id="R50f7640c3fb8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32beccb47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7b4afb1b1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da2a28e79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0f1fcdc56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e76fedd5c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cc21927d44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68a0322ff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STADSBYGD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STADSBYGD SPAREBANK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 EIENDOM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FRØSETH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FREMTID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OVERSKOTT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BRAA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BAKØY HOLDING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