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5a64ebef9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fc560893d49ba"/>
  </p:sldMasterIdLst>
  <p:sldIdLst>
    <p:sldId xmlns:r="http://schemas.openxmlformats.org/officeDocument/2006/relationships" id="256" r:id="R723edc13fa094639"/>
    <p:sldId xmlns:r="http://schemas.openxmlformats.org/officeDocument/2006/relationships" id="257" r:id="R206680e07440436f"/>
    <p:sldId xmlns:r="http://schemas.openxmlformats.org/officeDocument/2006/relationships" id="258" r:id="R892b3905182146be"/>
    <p:sldId xmlns:r="http://schemas.openxmlformats.org/officeDocument/2006/relationships" id="259" r:id="R9da3bfcfb56047c1"/>
    <p:sldId xmlns:r="http://schemas.openxmlformats.org/officeDocument/2006/relationships" id="260" r:id="R19cc7522c6434cbd"/>
    <p:sldId xmlns:r="http://schemas.openxmlformats.org/officeDocument/2006/relationships" id="261" r:id="R5e024749ffbc41fb"/>
    <p:sldId xmlns:r="http://schemas.openxmlformats.org/officeDocument/2006/relationships" id="262" r:id="Rc4240fe4d334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fc560893d49ba" /><Relationship Type="http://schemas.openxmlformats.org/officeDocument/2006/relationships/slide" Target="/ppt/slides/slide1.xml" Id="R723edc13fa094639" /><Relationship Type="http://schemas.openxmlformats.org/officeDocument/2006/relationships/slide" Target="/ppt/slides/slide2.xml" Id="R206680e07440436f" /><Relationship Type="http://schemas.openxmlformats.org/officeDocument/2006/relationships/slide" Target="/ppt/slides/slide3.xml" Id="R892b3905182146be" /><Relationship Type="http://schemas.openxmlformats.org/officeDocument/2006/relationships/slide" Target="/ppt/slides/slide4.xml" Id="R9da3bfcfb56047c1" /><Relationship Type="http://schemas.openxmlformats.org/officeDocument/2006/relationships/slide" Target="/ppt/slides/slide5.xml" Id="R19cc7522c6434cbd" /><Relationship Type="http://schemas.openxmlformats.org/officeDocument/2006/relationships/slide" Target="/ppt/slides/slide6.xml" Id="R5e024749ffbc41fb" /><Relationship Type="http://schemas.openxmlformats.org/officeDocument/2006/relationships/slide" Target="/ppt/slides/slide7.xml" Id="Rc4240fe4d334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f569a6521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4424f8d4a41c6" /><Relationship Type="http://schemas.openxmlformats.org/officeDocument/2006/relationships/theme" Target="/ppt/slideMasters/theme/theme1.xml" Id="R0ef542728c12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4424f8d4a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2121306a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a9b0b4821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ac0816b5c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066a36f75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ee990ec9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39634b171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1df9074d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NIDAROS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NIDAROS SPAREBANK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306 976 000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53 673 000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43 457 000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634 947 000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5 334 190 000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R.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WULLUM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WULLUM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DRAGSTEN INVEST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post@nidaros-sparebank.no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www.nidaros-sparebank.no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937 902 719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SPAREBANK</a:t>
            </a:r>
          </a:p>
        </p:txBody>
      </p:sp>
    </p:spTree>
  </p:cSld>
  <p:clrMapOvr>
    <a:masterClrMapping xmlns:a="http://schemas.openxmlformats.org/drawingml/2006/main"/>
  </p:clrMapOvr>
</p:sld>
</file>