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47f3fe205846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0cc750a6ce46e6"/>
  </p:sldMasterIdLst>
  <p:sldIdLst>
    <p:sldId xmlns:r="http://schemas.openxmlformats.org/officeDocument/2006/relationships" id="256" r:id="R8e26e2465c074c70"/>
    <p:sldId xmlns:r="http://schemas.openxmlformats.org/officeDocument/2006/relationships" id="257" r:id="R614aa207d1804aeb"/>
    <p:sldId xmlns:r="http://schemas.openxmlformats.org/officeDocument/2006/relationships" id="258" r:id="R63df29a20e7c4cd3"/>
    <p:sldId xmlns:r="http://schemas.openxmlformats.org/officeDocument/2006/relationships" id="259" r:id="R75a8cfd9ff754893"/>
    <p:sldId xmlns:r="http://schemas.openxmlformats.org/officeDocument/2006/relationships" id="260" r:id="R1ffa127ed5bd43da"/>
    <p:sldId xmlns:r="http://schemas.openxmlformats.org/officeDocument/2006/relationships" id="261" r:id="Rb2414a8957274e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0cc750a6ce46e6" /><Relationship Type="http://schemas.openxmlformats.org/officeDocument/2006/relationships/slide" Target="/ppt/slides/slide1.xml" Id="R8e26e2465c074c70" /><Relationship Type="http://schemas.openxmlformats.org/officeDocument/2006/relationships/slide" Target="/ppt/slides/slide2.xml" Id="R614aa207d1804aeb" /><Relationship Type="http://schemas.openxmlformats.org/officeDocument/2006/relationships/slide" Target="/ppt/slides/slide3.xml" Id="R63df29a20e7c4cd3" /><Relationship Type="http://schemas.openxmlformats.org/officeDocument/2006/relationships/slide" Target="/ppt/slides/slide4.xml" Id="R75a8cfd9ff754893" /><Relationship Type="http://schemas.openxmlformats.org/officeDocument/2006/relationships/slide" Target="/ppt/slides/slide5.xml" Id="R1ffa127ed5bd43da" /><Relationship Type="http://schemas.openxmlformats.org/officeDocument/2006/relationships/slide" Target="/ppt/slides/slide6.xml" Id="Rb2414a8957274e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67bb0e04047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5df2b82fc4cc4" /><Relationship Type="http://schemas.openxmlformats.org/officeDocument/2006/relationships/theme" Target="/ppt/slideMasters/theme/theme1.xml" Id="R3e51fd9b774941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55df2b82fc4c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1cf7de7b54f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bc2166e1b46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0f4f69ca644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3503a7c3749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220b41edc4d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ba6ede27d44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GRONG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GRONG SPAREBANK ble etablert [år] og holder til i Grong.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SKIPSINVEST AS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KOSLI HOLDING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 SVEIN HALVOR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POV INVEST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Sundspetvegen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7870 Grong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31 28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firmapost@grong-sparebank.no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www.grong-sparebank.no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937 903 146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