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287b82f7e940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4e9c2e4739427a"/>
  </p:sldMasterIdLst>
  <p:sldIdLst>
    <p:sldId xmlns:r="http://schemas.openxmlformats.org/officeDocument/2006/relationships" id="256" r:id="Ra0e3e1e60a1b46a1"/>
    <p:sldId xmlns:r="http://schemas.openxmlformats.org/officeDocument/2006/relationships" id="257" r:id="Ra54b5a21e13b41e0"/>
    <p:sldId xmlns:r="http://schemas.openxmlformats.org/officeDocument/2006/relationships" id="258" r:id="R12c30db4aa604c7a"/>
    <p:sldId xmlns:r="http://schemas.openxmlformats.org/officeDocument/2006/relationships" id="259" r:id="Rfd88d6c1288b4e81"/>
    <p:sldId xmlns:r="http://schemas.openxmlformats.org/officeDocument/2006/relationships" id="260" r:id="R536855b3be064519"/>
    <p:sldId xmlns:r="http://schemas.openxmlformats.org/officeDocument/2006/relationships" id="261" r:id="R22ada059757d49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4e9c2e4739427a" /><Relationship Type="http://schemas.openxmlformats.org/officeDocument/2006/relationships/slide" Target="/ppt/slides/slide1.xml" Id="Ra0e3e1e60a1b46a1" /><Relationship Type="http://schemas.openxmlformats.org/officeDocument/2006/relationships/slide" Target="/ppt/slides/slide2.xml" Id="Ra54b5a21e13b41e0" /><Relationship Type="http://schemas.openxmlformats.org/officeDocument/2006/relationships/slide" Target="/ppt/slides/slide3.xml" Id="R12c30db4aa604c7a" /><Relationship Type="http://schemas.openxmlformats.org/officeDocument/2006/relationships/slide" Target="/ppt/slides/slide4.xml" Id="Rfd88d6c1288b4e81" /><Relationship Type="http://schemas.openxmlformats.org/officeDocument/2006/relationships/slide" Target="/ppt/slides/slide5.xml" Id="R536855b3be064519" /><Relationship Type="http://schemas.openxmlformats.org/officeDocument/2006/relationships/slide" Target="/ppt/slides/slide6.xml" Id="R22ada059757d49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c2703f49204e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424d08426942ff" /><Relationship Type="http://schemas.openxmlformats.org/officeDocument/2006/relationships/theme" Target="/ppt/slideMasters/theme/theme1.xml" Id="Ra7c67c37c01244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424d08426942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4e8de329104d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a15c3d7a274f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5646f09124e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353c3870a4c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1f58a28a544f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9c1dffa4d42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HEGRA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HEGRA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HEGRA SPAREBANK ble etablert [år] og holder til i Hegra.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HEGRA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HEGRA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HEGRA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GRÅBREK EIENDOM AS  –  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GRONG SPAREBANK  –  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LIGAARD  –  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LIGAARD HOLDING AS  –  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TVERÅS HOLDING AS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PAAL FRISTAD  –  3,7 %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HEGRA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Bergs veg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7520 Hegra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80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banken@hegrasparebank.no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www.hegrasparebank.no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937 903 235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HEGRA SPAREBANK</a:t>
            </a:r>
          </a:p>
        </p:txBody>
      </p:sp>
    </p:spTree>
  </p:cSld>
  <p:clrMapOvr>
    <a:masterClrMapping xmlns:a="http://schemas.openxmlformats.org/drawingml/2006/main"/>
  </p:clrMapOvr>
</p:sld>
</file>