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d34bef942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5ec96610d4c8d"/>
  </p:sldMasterIdLst>
  <p:sldIdLst>
    <p:sldId xmlns:r="http://schemas.openxmlformats.org/officeDocument/2006/relationships" id="256" r:id="R1ac77daaf08a4a4a"/>
    <p:sldId xmlns:r="http://schemas.openxmlformats.org/officeDocument/2006/relationships" id="257" r:id="Red4fcbd7938c4468"/>
    <p:sldId xmlns:r="http://schemas.openxmlformats.org/officeDocument/2006/relationships" id="258" r:id="Rf0d1f9f3ccac4b8d"/>
    <p:sldId xmlns:r="http://schemas.openxmlformats.org/officeDocument/2006/relationships" id="259" r:id="Rdd2ae110fc554091"/>
    <p:sldId xmlns:r="http://schemas.openxmlformats.org/officeDocument/2006/relationships" id="260" r:id="R0643d830ced2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5ec96610d4c8d" /><Relationship Type="http://schemas.openxmlformats.org/officeDocument/2006/relationships/slide" Target="/ppt/slides/slide1.xml" Id="R1ac77daaf08a4a4a" /><Relationship Type="http://schemas.openxmlformats.org/officeDocument/2006/relationships/slide" Target="/ppt/slides/slide2.xml" Id="Red4fcbd7938c4468" /><Relationship Type="http://schemas.openxmlformats.org/officeDocument/2006/relationships/slide" Target="/ppt/slides/slide3.xml" Id="Rf0d1f9f3ccac4b8d" /><Relationship Type="http://schemas.openxmlformats.org/officeDocument/2006/relationships/slide" Target="/ppt/slides/slide4.xml" Id="Rdd2ae110fc554091" /><Relationship Type="http://schemas.openxmlformats.org/officeDocument/2006/relationships/slide" Target="/ppt/slides/slide5.xml" Id="R0643d830ced2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196ae978d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1e4c815d9453a" /><Relationship Type="http://schemas.openxmlformats.org/officeDocument/2006/relationships/theme" Target="/ppt/slideMasters/theme/theme1.xml" Id="R150a550ec65a46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1e4c815d9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2dbe79fd5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f10b94ff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10a41f6d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7ee54cb3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02d238d8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