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6c57eb31b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cf87c1cec44c7"/>
  </p:sldMasterIdLst>
  <p:sldIdLst>
    <p:sldId xmlns:r="http://schemas.openxmlformats.org/officeDocument/2006/relationships" id="256" r:id="R4200f73d76454165"/>
    <p:sldId xmlns:r="http://schemas.openxmlformats.org/officeDocument/2006/relationships" id="257" r:id="Rbbcde884d3344594"/>
    <p:sldId xmlns:r="http://schemas.openxmlformats.org/officeDocument/2006/relationships" id="258" r:id="R7090e5dbacf047df"/>
    <p:sldId xmlns:r="http://schemas.openxmlformats.org/officeDocument/2006/relationships" id="259" r:id="R39d8f08d92464e8a"/>
    <p:sldId xmlns:r="http://schemas.openxmlformats.org/officeDocument/2006/relationships" id="260" r:id="R0cdb561abe574657"/>
    <p:sldId xmlns:r="http://schemas.openxmlformats.org/officeDocument/2006/relationships" id="261" r:id="R80774aca490b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cf87c1cec44c7" /><Relationship Type="http://schemas.openxmlformats.org/officeDocument/2006/relationships/slide" Target="/ppt/slides/slide1.xml" Id="R4200f73d76454165" /><Relationship Type="http://schemas.openxmlformats.org/officeDocument/2006/relationships/slide" Target="/ppt/slides/slide2.xml" Id="Rbbcde884d3344594" /><Relationship Type="http://schemas.openxmlformats.org/officeDocument/2006/relationships/slide" Target="/ppt/slides/slide3.xml" Id="R7090e5dbacf047df" /><Relationship Type="http://schemas.openxmlformats.org/officeDocument/2006/relationships/slide" Target="/ppt/slides/slide4.xml" Id="R39d8f08d92464e8a" /><Relationship Type="http://schemas.openxmlformats.org/officeDocument/2006/relationships/slide" Target="/ppt/slides/slide5.xml" Id="R0cdb561abe574657" /><Relationship Type="http://schemas.openxmlformats.org/officeDocument/2006/relationships/slide" Target="/ppt/slides/slide6.xml" Id="R80774aca490b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c63fee3fd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9c4a893444aa" /><Relationship Type="http://schemas.openxmlformats.org/officeDocument/2006/relationships/theme" Target="/ppt/slideMasters/theme/theme1.xml" Id="R9db95b37bc52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59c4a8934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96610ab48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14179432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8cc1c89e3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83f67103f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f0338d6d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850d5ba8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