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1ae010037641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f010fad38447e3"/>
  </p:sldMasterIdLst>
  <p:sldIdLst>
    <p:sldId xmlns:r="http://schemas.openxmlformats.org/officeDocument/2006/relationships" id="256" r:id="R5d0fb18f4f9a43e9"/>
    <p:sldId xmlns:r="http://schemas.openxmlformats.org/officeDocument/2006/relationships" id="257" r:id="R5f4bf8ae9fb74028"/>
    <p:sldId xmlns:r="http://schemas.openxmlformats.org/officeDocument/2006/relationships" id="258" r:id="Rbe69c1ba94144a47"/>
    <p:sldId xmlns:r="http://schemas.openxmlformats.org/officeDocument/2006/relationships" id="259" r:id="R212bb585331a48b0"/>
    <p:sldId xmlns:r="http://schemas.openxmlformats.org/officeDocument/2006/relationships" id="260" r:id="R8f5eef116c0f404d"/>
    <p:sldId xmlns:r="http://schemas.openxmlformats.org/officeDocument/2006/relationships" id="261" r:id="Re84ffa9efef948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010fad38447e3" /><Relationship Type="http://schemas.openxmlformats.org/officeDocument/2006/relationships/slide" Target="/ppt/slides/slide1.xml" Id="R5d0fb18f4f9a43e9" /><Relationship Type="http://schemas.openxmlformats.org/officeDocument/2006/relationships/slide" Target="/ppt/slides/slide2.xml" Id="R5f4bf8ae9fb74028" /><Relationship Type="http://schemas.openxmlformats.org/officeDocument/2006/relationships/slide" Target="/ppt/slides/slide3.xml" Id="Rbe69c1ba94144a47" /><Relationship Type="http://schemas.openxmlformats.org/officeDocument/2006/relationships/slide" Target="/ppt/slides/slide4.xml" Id="R212bb585331a48b0" /><Relationship Type="http://schemas.openxmlformats.org/officeDocument/2006/relationships/slide" Target="/ppt/slides/slide5.xml" Id="R8f5eef116c0f404d" /><Relationship Type="http://schemas.openxmlformats.org/officeDocument/2006/relationships/slide" Target="/ppt/slides/slide6.xml" Id="Re84ffa9efef948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0e3ade19c4d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737574a944d20" /><Relationship Type="http://schemas.openxmlformats.org/officeDocument/2006/relationships/theme" Target="/ppt/slideMasters/theme/theme1.xml" Id="Rbfe5a4f335bc47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d737574a944d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867f49f1646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8e0d84d044b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cec9a09d94e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c3b32efdb4b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fa4beeea34d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8c72f8d994d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68 GRADER NORD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68 GRADER NORD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68 GRADER NORD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68 GRADER NORD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68 GRADER NORD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68 GRADER NORD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68 GRADER NORD HARSTAD  –  32,9 %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68 GRADER NORD OFOTEN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68 GRADER NORD LOFOTEN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MESSMER INVEST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 KARLSEN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EVENES KOMMUNE / EVENÁSSI SUOHKAN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68 GRADER NORD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post@68nord.no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www.68nord.no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937 905 378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68 GRADER NORD</a:t>
            </a:r>
          </a:p>
        </p:txBody>
      </p:sp>
    </p:spTree>
  </p:cSld>
  <p:clrMapOvr>
    <a:masterClrMapping xmlns:a="http://schemas.openxmlformats.org/drawingml/2006/main"/>
  </p:clrMapOvr>
</p:sld>
</file>