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37e8d361d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cccecb8b04bdc"/>
  </p:sldMasterIdLst>
  <p:sldIdLst>
    <p:sldId xmlns:r="http://schemas.openxmlformats.org/officeDocument/2006/relationships" id="256" r:id="Rf5d5183527d44dbd"/>
    <p:sldId xmlns:r="http://schemas.openxmlformats.org/officeDocument/2006/relationships" id="257" r:id="Rcd0a88e6382e4f9a"/>
    <p:sldId xmlns:r="http://schemas.openxmlformats.org/officeDocument/2006/relationships" id="258" r:id="R538ef80e13a3433b"/>
    <p:sldId xmlns:r="http://schemas.openxmlformats.org/officeDocument/2006/relationships" id="259" r:id="R504bf0892ab046b6"/>
    <p:sldId xmlns:r="http://schemas.openxmlformats.org/officeDocument/2006/relationships" id="260" r:id="R308e3bba2e8f4a56"/>
    <p:sldId xmlns:r="http://schemas.openxmlformats.org/officeDocument/2006/relationships" id="261" r:id="R99cea7cdc5c245b1"/>
    <p:sldId xmlns:r="http://schemas.openxmlformats.org/officeDocument/2006/relationships" id="262" r:id="R7076cdc6b49b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cccecb8b04bdc" /><Relationship Type="http://schemas.openxmlformats.org/officeDocument/2006/relationships/slide" Target="/ppt/slides/slide1.xml" Id="Rf5d5183527d44dbd" /><Relationship Type="http://schemas.openxmlformats.org/officeDocument/2006/relationships/slide" Target="/ppt/slides/slide2.xml" Id="Rcd0a88e6382e4f9a" /><Relationship Type="http://schemas.openxmlformats.org/officeDocument/2006/relationships/slide" Target="/ppt/slides/slide3.xml" Id="R538ef80e13a3433b" /><Relationship Type="http://schemas.openxmlformats.org/officeDocument/2006/relationships/slide" Target="/ppt/slides/slide4.xml" Id="R504bf0892ab046b6" /><Relationship Type="http://schemas.openxmlformats.org/officeDocument/2006/relationships/slide" Target="/ppt/slides/slide5.xml" Id="R308e3bba2e8f4a56" /><Relationship Type="http://schemas.openxmlformats.org/officeDocument/2006/relationships/slide" Target="/ppt/slides/slide6.xml" Id="R99cea7cdc5c245b1" /><Relationship Type="http://schemas.openxmlformats.org/officeDocument/2006/relationships/slide" Target="/ppt/slides/slide7.xml" Id="R7076cdc6b49b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bb1d8410a41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84876cdd48de" /><Relationship Type="http://schemas.openxmlformats.org/officeDocument/2006/relationships/theme" Target="/ppt/slideMasters/theme/theme1.xml" Id="R39f7c88a122b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084876cdd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5a90ae8cf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05235242f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5bfc37daa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4cd099d7c4e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f6c82b5f143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9e32d2e4e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412fb26b6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