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1666df0ac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6d2b34b8a4a28"/>
  </p:sldMasterIdLst>
  <p:sldIdLst>
    <p:sldId xmlns:r="http://schemas.openxmlformats.org/officeDocument/2006/relationships" id="256" r:id="Ra04a50037267423c"/>
    <p:sldId xmlns:r="http://schemas.openxmlformats.org/officeDocument/2006/relationships" id="257" r:id="R98ff1a5d11bc4c6d"/>
    <p:sldId xmlns:r="http://schemas.openxmlformats.org/officeDocument/2006/relationships" id="258" r:id="R95e0f63261f447eb"/>
    <p:sldId xmlns:r="http://schemas.openxmlformats.org/officeDocument/2006/relationships" id="259" r:id="R93a1abf05dc9459b"/>
    <p:sldId xmlns:r="http://schemas.openxmlformats.org/officeDocument/2006/relationships" id="260" r:id="Rb832dce9c98e4f95"/>
    <p:sldId xmlns:r="http://schemas.openxmlformats.org/officeDocument/2006/relationships" id="261" r:id="Rca27afbc194b43bf"/>
    <p:sldId xmlns:r="http://schemas.openxmlformats.org/officeDocument/2006/relationships" id="262" r:id="R41633f21a6ba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6d2b34b8a4a28" /><Relationship Type="http://schemas.openxmlformats.org/officeDocument/2006/relationships/slide" Target="/ppt/slides/slide1.xml" Id="Ra04a50037267423c" /><Relationship Type="http://schemas.openxmlformats.org/officeDocument/2006/relationships/slide" Target="/ppt/slides/slide2.xml" Id="R98ff1a5d11bc4c6d" /><Relationship Type="http://schemas.openxmlformats.org/officeDocument/2006/relationships/slide" Target="/ppt/slides/slide3.xml" Id="R95e0f63261f447eb" /><Relationship Type="http://schemas.openxmlformats.org/officeDocument/2006/relationships/slide" Target="/ppt/slides/slide4.xml" Id="R93a1abf05dc9459b" /><Relationship Type="http://schemas.openxmlformats.org/officeDocument/2006/relationships/slide" Target="/ppt/slides/slide5.xml" Id="Rb832dce9c98e4f95" /><Relationship Type="http://schemas.openxmlformats.org/officeDocument/2006/relationships/slide" Target="/ppt/slides/slide6.xml" Id="Rca27afbc194b43bf" /><Relationship Type="http://schemas.openxmlformats.org/officeDocument/2006/relationships/slide" Target="/ppt/slides/slide7.xml" Id="R41633f21a6ba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4c5ee452c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ee6a9748d4a50" /><Relationship Type="http://schemas.openxmlformats.org/officeDocument/2006/relationships/theme" Target="/ppt/slideMasters/theme/theme1.xml" Id="Re41730f9f2e7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ee6a9748d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1f09aa475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b531002f9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96b694888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98682db5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bec2483b3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25427d27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67c4dde03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HAHV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HELGE ANTON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