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98c192deb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021fee9eb4405"/>
  </p:sldMasterIdLst>
  <p:sldIdLst>
    <p:sldId xmlns:r="http://schemas.openxmlformats.org/officeDocument/2006/relationships" id="256" r:id="R696ed535b9cd43d3"/>
    <p:sldId xmlns:r="http://schemas.openxmlformats.org/officeDocument/2006/relationships" id="257" r:id="Rb09af0bc3a0c45f8"/>
    <p:sldId xmlns:r="http://schemas.openxmlformats.org/officeDocument/2006/relationships" id="258" r:id="R3c3cf45cf5ab4e37"/>
    <p:sldId xmlns:r="http://schemas.openxmlformats.org/officeDocument/2006/relationships" id="259" r:id="R7dfea0e1c3254d57"/>
    <p:sldId xmlns:r="http://schemas.openxmlformats.org/officeDocument/2006/relationships" id="260" r:id="Re2f079184e8f4b41"/>
    <p:sldId xmlns:r="http://schemas.openxmlformats.org/officeDocument/2006/relationships" id="261" r:id="R16f982fa57da471d"/>
    <p:sldId xmlns:r="http://schemas.openxmlformats.org/officeDocument/2006/relationships" id="262" r:id="R0a219d8357d6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021fee9eb4405" /><Relationship Type="http://schemas.openxmlformats.org/officeDocument/2006/relationships/slide" Target="/ppt/slides/slide1.xml" Id="R696ed535b9cd43d3" /><Relationship Type="http://schemas.openxmlformats.org/officeDocument/2006/relationships/slide" Target="/ppt/slides/slide2.xml" Id="Rb09af0bc3a0c45f8" /><Relationship Type="http://schemas.openxmlformats.org/officeDocument/2006/relationships/slide" Target="/ppt/slides/slide3.xml" Id="R3c3cf45cf5ab4e37" /><Relationship Type="http://schemas.openxmlformats.org/officeDocument/2006/relationships/slide" Target="/ppt/slides/slide4.xml" Id="R7dfea0e1c3254d57" /><Relationship Type="http://schemas.openxmlformats.org/officeDocument/2006/relationships/slide" Target="/ppt/slides/slide5.xml" Id="Re2f079184e8f4b41" /><Relationship Type="http://schemas.openxmlformats.org/officeDocument/2006/relationships/slide" Target="/ppt/slides/slide6.xml" Id="R16f982fa57da471d" /><Relationship Type="http://schemas.openxmlformats.org/officeDocument/2006/relationships/slide" Target="/ppt/slides/slide7.xml" Id="R0a219d8357d6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c93846dfe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52af8911f496a" /><Relationship Type="http://schemas.openxmlformats.org/officeDocument/2006/relationships/theme" Target="/ppt/slideMasters/theme/theme1.xml" Id="R3d81db0e61f3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52af8911f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9fe3567db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034471ec7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88854a69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c2b61f59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348b1a437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566598c41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296fd741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SPESIALTANK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SPESIALTANK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20 725 890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194 621 462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203 216 226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 SJAASTAD  –  69,3 %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SPESIALTANK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 SJAASTAD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Rieber-Mohns veg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937 964 323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