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8dfc76ed634e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5c8d45ed3d4c52"/>
  </p:sldMasterIdLst>
  <p:sldIdLst>
    <p:sldId xmlns:r="http://schemas.openxmlformats.org/officeDocument/2006/relationships" id="256" r:id="R0cea5ebe99344490"/>
    <p:sldId xmlns:r="http://schemas.openxmlformats.org/officeDocument/2006/relationships" id="257" r:id="R206d27edd6fa4444"/>
    <p:sldId xmlns:r="http://schemas.openxmlformats.org/officeDocument/2006/relationships" id="258" r:id="Rad2a9bdb202446b1"/>
    <p:sldId xmlns:r="http://schemas.openxmlformats.org/officeDocument/2006/relationships" id="259" r:id="Rc805c5316fc0497f"/>
    <p:sldId xmlns:r="http://schemas.openxmlformats.org/officeDocument/2006/relationships" id="260" r:id="R6912aff99b644bc8"/>
    <p:sldId xmlns:r="http://schemas.openxmlformats.org/officeDocument/2006/relationships" id="261" r:id="Rd80aadeb2b534666"/>
    <p:sldId xmlns:r="http://schemas.openxmlformats.org/officeDocument/2006/relationships" id="262" r:id="Rae5df983d7f547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5c8d45ed3d4c52" /><Relationship Type="http://schemas.openxmlformats.org/officeDocument/2006/relationships/slide" Target="/ppt/slides/slide1.xml" Id="R0cea5ebe99344490" /><Relationship Type="http://schemas.openxmlformats.org/officeDocument/2006/relationships/slide" Target="/ppt/slides/slide2.xml" Id="R206d27edd6fa4444" /><Relationship Type="http://schemas.openxmlformats.org/officeDocument/2006/relationships/slide" Target="/ppt/slides/slide3.xml" Id="Rad2a9bdb202446b1" /><Relationship Type="http://schemas.openxmlformats.org/officeDocument/2006/relationships/slide" Target="/ppt/slides/slide4.xml" Id="Rc805c5316fc0497f" /><Relationship Type="http://schemas.openxmlformats.org/officeDocument/2006/relationships/slide" Target="/ppt/slides/slide5.xml" Id="R6912aff99b644bc8" /><Relationship Type="http://schemas.openxmlformats.org/officeDocument/2006/relationships/slide" Target="/ppt/slides/slide6.xml" Id="Rd80aadeb2b534666" /><Relationship Type="http://schemas.openxmlformats.org/officeDocument/2006/relationships/slide" Target="/ppt/slides/slide7.xml" Id="Rae5df983d7f547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9a980a9c740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9a395a1864bb2" /><Relationship Type="http://schemas.openxmlformats.org/officeDocument/2006/relationships/theme" Target="/ppt/slideMasters/theme/theme1.xml" Id="Rf71985dd67124e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d9a395a1864b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1217ca6b540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8b5d70b3a4a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3405eeaac4a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149fa2f0046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29529ff774a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7f8697e4949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d1385963647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MARBY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MARBY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MARBY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MARBY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MARBY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MARBY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1 713 048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9 215 203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78 108 186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118 738 374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MARBY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MARIE NORDBY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EMILY NORDBY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BJØRN-MARTIN BACHE NORDBY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BRÅTEN NORDBY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BJØRN-MARTIN BACHE NORDBY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BRÅTEN NORDBY  –  7,8 %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MARBY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Marit E. Nordby, Pareliusveien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28 56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marit.nordby@vikenfiber.no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938 002 347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MARBY EIENDOM AS</a:t>
            </a:r>
          </a:p>
        </p:txBody>
      </p:sp>
    </p:spTree>
  </p:cSld>
  <p:clrMapOvr>
    <a:masterClrMapping xmlns:a="http://schemas.openxmlformats.org/drawingml/2006/main"/>
  </p:clrMapOvr>
</p:sld>
</file>