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3b75450c36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7ea61b79f4d20"/>
  </p:sldMasterIdLst>
  <p:sldIdLst>
    <p:sldId xmlns:r="http://schemas.openxmlformats.org/officeDocument/2006/relationships" id="256" r:id="R4fcbea5098d642d5"/>
    <p:sldId xmlns:r="http://schemas.openxmlformats.org/officeDocument/2006/relationships" id="257" r:id="Re2258133c3c54640"/>
    <p:sldId xmlns:r="http://schemas.openxmlformats.org/officeDocument/2006/relationships" id="258" r:id="R3693f37aac2f4f42"/>
    <p:sldId xmlns:r="http://schemas.openxmlformats.org/officeDocument/2006/relationships" id="259" r:id="R2c27451d75914b80"/>
    <p:sldId xmlns:r="http://schemas.openxmlformats.org/officeDocument/2006/relationships" id="260" r:id="Rbe4c8daab0384426"/>
    <p:sldId xmlns:r="http://schemas.openxmlformats.org/officeDocument/2006/relationships" id="261" r:id="Rdca6b56fc5f64f85"/>
    <p:sldId xmlns:r="http://schemas.openxmlformats.org/officeDocument/2006/relationships" id="262" r:id="R16ba29ed72ae4d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7ea61b79f4d20" /><Relationship Type="http://schemas.openxmlformats.org/officeDocument/2006/relationships/slide" Target="/ppt/slides/slide1.xml" Id="R4fcbea5098d642d5" /><Relationship Type="http://schemas.openxmlformats.org/officeDocument/2006/relationships/slide" Target="/ppt/slides/slide2.xml" Id="Re2258133c3c54640" /><Relationship Type="http://schemas.openxmlformats.org/officeDocument/2006/relationships/slide" Target="/ppt/slides/slide3.xml" Id="R3693f37aac2f4f42" /><Relationship Type="http://schemas.openxmlformats.org/officeDocument/2006/relationships/slide" Target="/ppt/slides/slide4.xml" Id="R2c27451d75914b80" /><Relationship Type="http://schemas.openxmlformats.org/officeDocument/2006/relationships/slide" Target="/ppt/slides/slide5.xml" Id="Rbe4c8daab0384426" /><Relationship Type="http://schemas.openxmlformats.org/officeDocument/2006/relationships/slide" Target="/ppt/slides/slide6.xml" Id="Rdca6b56fc5f64f85" /><Relationship Type="http://schemas.openxmlformats.org/officeDocument/2006/relationships/slide" Target="/ppt/slides/slide7.xml" Id="R16ba29ed72ae4d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b16c6c1c14a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5da631a79477a" /><Relationship Type="http://schemas.openxmlformats.org/officeDocument/2006/relationships/theme" Target="/ppt/slideMasters/theme/theme1.xml" Id="R42884cff138a42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55da631a79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b536c19374a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7004b80aa4d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f7e78fdb3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b31262d4e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2904d345d47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1ca7bb66f4d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374a18a1641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845 657 000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−125 729 000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33 336 000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7 478 403 000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19 076 608 000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938 050 287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