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adafa3ce0847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6bee49bf834345"/>
  </p:sldMasterIdLst>
  <p:sldIdLst>
    <p:sldId xmlns:r="http://schemas.openxmlformats.org/officeDocument/2006/relationships" id="256" r:id="Rd5e3d67dbecb4d97"/>
    <p:sldId xmlns:r="http://schemas.openxmlformats.org/officeDocument/2006/relationships" id="257" r:id="Rdb43494ef0d444d8"/>
    <p:sldId xmlns:r="http://schemas.openxmlformats.org/officeDocument/2006/relationships" id="258" r:id="Rf1d4e24195c143d8"/>
    <p:sldId xmlns:r="http://schemas.openxmlformats.org/officeDocument/2006/relationships" id="259" r:id="Recbaa9e793144153"/>
    <p:sldId xmlns:r="http://schemas.openxmlformats.org/officeDocument/2006/relationships" id="260" r:id="R2838f0f955fc4f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6bee49bf834345" /><Relationship Type="http://schemas.openxmlformats.org/officeDocument/2006/relationships/slide" Target="/ppt/slides/slide1.xml" Id="Rd5e3d67dbecb4d97" /><Relationship Type="http://schemas.openxmlformats.org/officeDocument/2006/relationships/slide" Target="/ppt/slides/slide2.xml" Id="Rdb43494ef0d444d8" /><Relationship Type="http://schemas.openxmlformats.org/officeDocument/2006/relationships/slide" Target="/ppt/slides/slide3.xml" Id="Rf1d4e24195c143d8" /><Relationship Type="http://schemas.openxmlformats.org/officeDocument/2006/relationships/slide" Target="/ppt/slides/slide4.xml" Id="Recbaa9e793144153" /><Relationship Type="http://schemas.openxmlformats.org/officeDocument/2006/relationships/slide" Target="/ppt/slides/slide5.xml" Id="R2838f0f955fc4f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c45f86c6f54d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12f4b68259408e" /><Relationship Type="http://schemas.openxmlformats.org/officeDocument/2006/relationships/theme" Target="/ppt/slideMasters/theme/theme1.xml" Id="R9c0fa12c6f3e46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12f4b6825940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af896d0f24f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3c4036c7245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6b70dbcf004f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4ede4d80b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88982611a4c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 OLSEN &amp; COS PENSJONSKASSE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 OLSEN &amp; COS PENSJONSKASSE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Fred. Olsens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938 092 893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 OLSEN &amp; COS PENSJONSKASSE</a:t>
            </a:r>
          </a:p>
        </p:txBody>
      </p:sp>
    </p:spTree>
  </p:cSld>
  <p:clrMapOvr>
    <a:masterClrMapping xmlns:a="http://schemas.openxmlformats.org/drawingml/2006/main"/>
  </p:clrMapOvr>
</p:sld>
</file>