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8ab0e084fc14b7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8eb6600f9df4180"/>
  </p:sldMasterIdLst>
  <p:sldIdLst>
    <p:sldId xmlns:r="http://schemas.openxmlformats.org/officeDocument/2006/relationships" id="256" r:id="R5b949647bff5443b"/>
    <p:sldId xmlns:r="http://schemas.openxmlformats.org/officeDocument/2006/relationships" id="257" r:id="R243476ef27464555"/>
    <p:sldId xmlns:r="http://schemas.openxmlformats.org/officeDocument/2006/relationships" id="258" r:id="R413edbd3fd1a44db"/>
    <p:sldId xmlns:r="http://schemas.openxmlformats.org/officeDocument/2006/relationships" id="259" r:id="R98befd2d24e64a87"/>
    <p:sldId xmlns:r="http://schemas.openxmlformats.org/officeDocument/2006/relationships" id="260" r:id="R62bd5e909b5f49ea"/>
    <p:sldId xmlns:r="http://schemas.openxmlformats.org/officeDocument/2006/relationships" id="261" r:id="Rc97ade45dce84fd5"/>
    <p:sldId xmlns:r="http://schemas.openxmlformats.org/officeDocument/2006/relationships" id="262" r:id="R03b6c60cd5ec41f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eb6600f9df4180" /><Relationship Type="http://schemas.openxmlformats.org/officeDocument/2006/relationships/slide" Target="/ppt/slides/slide1.xml" Id="R5b949647bff5443b" /><Relationship Type="http://schemas.openxmlformats.org/officeDocument/2006/relationships/slide" Target="/ppt/slides/slide2.xml" Id="R243476ef27464555" /><Relationship Type="http://schemas.openxmlformats.org/officeDocument/2006/relationships/slide" Target="/ppt/slides/slide3.xml" Id="R413edbd3fd1a44db" /><Relationship Type="http://schemas.openxmlformats.org/officeDocument/2006/relationships/slide" Target="/ppt/slides/slide4.xml" Id="R98befd2d24e64a87" /><Relationship Type="http://schemas.openxmlformats.org/officeDocument/2006/relationships/slide" Target="/ppt/slides/slide5.xml" Id="R62bd5e909b5f49ea" /><Relationship Type="http://schemas.openxmlformats.org/officeDocument/2006/relationships/slide" Target="/ppt/slides/slide6.xml" Id="Rc97ade45dce84fd5" /><Relationship Type="http://schemas.openxmlformats.org/officeDocument/2006/relationships/slide" Target="/ppt/slides/slide7.xml" Id="R03b6c60cd5ec41f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092345a66642f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78a27dd3414548" /><Relationship Type="http://schemas.openxmlformats.org/officeDocument/2006/relationships/theme" Target="/ppt/slideMasters/theme/theme1.xml" Id="R2ee71c60d9db42e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f78a27dd341454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fc4789932048c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682063fb754b4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bf23498226455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81f40c65744f9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7f46e9d91a48a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7cd1674da3404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250bc268564af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 1 ØKONOMIPARTNER NORDMØRE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ØKONOMIPARTNER NORDMØRE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ØKONOMIPARTNER NORDMØRE AS ble etablert [år] og holder til i Kristiansund 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ØKONOMIPARTNER NORDMØRE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ØKONOMIPARTNER NORDMØRE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ØKONOMIPARTNER NORDMØRE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90 872 111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15 876 665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12 433 685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17 072 722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48 129 138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ØKONOMIPARTNER NORDMØRE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NORDMØRE  –  68,8 %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WETZEL INVEST AS  –  12,3 %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KVENDSET HOLDING AS  –  9,5 %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MICHELSEN BJØRN ERIK  –  5,1 %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SOLVIK MARGARETH ULSETH  –  4,3 %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ØKONOMIPARTNER NORDMØRE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Fosnagata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6509 Kristiansund 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 57 31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938 251 878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ØKONOMIPARTNER NORDMØRE AS</a:t>
            </a:r>
          </a:p>
        </p:txBody>
      </p:sp>
    </p:spTree>
  </p:cSld>
  <p:clrMapOvr>
    <a:masterClrMapping xmlns:a="http://schemas.openxmlformats.org/drawingml/2006/main"/>
  </p:clrMapOvr>
</p:sld>
</file>