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0f176a8dc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2c202de994968"/>
  </p:sldMasterIdLst>
  <p:sldIdLst>
    <p:sldId xmlns:r="http://schemas.openxmlformats.org/officeDocument/2006/relationships" id="256" r:id="Rc756ae758b404038"/>
    <p:sldId xmlns:r="http://schemas.openxmlformats.org/officeDocument/2006/relationships" id="257" r:id="R920b917e1c4d4517"/>
    <p:sldId xmlns:r="http://schemas.openxmlformats.org/officeDocument/2006/relationships" id="258" r:id="R0d7fa25c87424e32"/>
    <p:sldId xmlns:r="http://schemas.openxmlformats.org/officeDocument/2006/relationships" id="259" r:id="R531705e833714a51"/>
    <p:sldId xmlns:r="http://schemas.openxmlformats.org/officeDocument/2006/relationships" id="260" r:id="R29e61be295d840ab"/>
    <p:sldId xmlns:r="http://schemas.openxmlformats.org/officeDocument/2006/relationships" id="261" r:id="R10834af401404007"/>
    <p:sldId xmlns:r="http://schemas.openxmlformats.org/officeDocument/2006/relationships" id="262" r:id="R9b5f0f8bfdd4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2c202de994968" /><Relationship Type="http://schemas.openxmlformats.org/officeDocument/2006/relationships/slide" Target="/ppt/slides/slide1.xml" Id="Rc756ae758b404038" /><Relationship Type="http://schemas.openxmlformats.org/officeDocument/2006/relationships/slide" Target="/ppt/slides/slide2.xml" Id="R920b917e1c4d4517" /><Relationship Type="http://schemas.openxmlformats.org/officeDocument/2006/relationships/slide" Target="/ppt/slides/slide3.xml" Id="R0d7fa25c87424e32" /><Relationship Type="http://schemas.openxmlformats.org/officeDocument/2006/relationships/slide" Target="/ppt/slides/slide4.xml" Id="R531705e833714a51" /><Relationship Type="http://schemas.openxmlformats.org/officeDocument/2006/relationships/slide" Target="/ppt/slides/slide5.xml" Id="R29e61be295d840ab" /><Relationship Type="http://schemas.openxmlformats.org/officeDocument/2006/relationships/slide" Target="/ppt/slides/slide6.xml" Id="R10834af401404007" /><Relationship Type="http://schemas.openxmlformats.org/officeDocument/2006/relationships/slide" Target="/ppt/slides/slide7.xml" Id="R9b5f0f8bfdd4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7f2332a0343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551507a29425b" /><Relationship Type="http://schemas.openxmlformats.org/officeDocument/2006/relationships/theme" Target="/ppt/slideMasters/theme/theme1.xml" Id="Rd8f6d65ff7c2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551507a29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a86e694f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f569deb7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c6117ff29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7410e984e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ec8429a4749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ba3a9761149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990adbf7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 HOLDING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27 869 669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28 813 866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MICAL JAKOBSEN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JAKOBSEN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JACOBSEN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SOLOPPGANG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 HELÉN HANSEN SETSÅ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938 394 849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HOLDING AS</a:t>
            </a:r>
          </a:p>
        </p:txBody>
      </p:sp>
    </p:spTree>
  </p:cSld>
  <p:clrMapOvr>
    <a:masterClrMapping xmlns:a="http://schemas.openxmlformats.org/drawingml/2006/main"/>
  </p:clrMapOvr>
</p:sld>
</file>