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cdaae4083f42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4ed4c6e41c4b1c"/>
  </p:sldMasterIdLst>
  <p:sldIdLst>
    <p:sldId xmlns:r="http://schemas.openxmlformats.org/officeDocument/2006/relationships" id="256" r:id="R169c40d479d640b5"/>
    <p:sldId xmlns:r="http://schemas.openxmlformats.org/officeDocument/2006/relationships" id="257" r:id="R0223a9b591ac4fd4"/>
    <p:sldId xmlns:r="http://schemas.openxmlformats.org/officeDocument/2006/relationships" id="258" r:id="R8224a342c02542e3"/>
    <p:sldId xmlns:r="http://schemas.openxmlformats.org/officeDocument/2006/relationships" id="259" r:id="R87d9fad21e274b58"/>
    <p:sldId xmlns:r="http://schemas.openxmlformats.org/officeDocument/2006/relationships" id="260" r:id="Rc85a3cf097744d64"/>
    <p:sldId xmlns:r="http://schemas.openxmlformats.org/officeDocument/2006/relationships" id="261" r:id="R22579e2975ce4479"/>
    <p:sldId xmlns:r="http://schemas.openxmlformats.org/officeDocument/2006/relationships" id="262" r:id="Rfbd828a749344f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ed4c6e41c4b1c" /><Relationship Type="http://schemas.openxmlformats.org/officeDocument/2006/relationships/slide" Target="/ppt/slides/slide1.xml" Id="R169c40d479d640b5" /><Relationship Type="http://schemas.openxmlformats.org/officeDocument/2006/relationships/slide" Target="/ppt/slides/slide2.xml" Id="R0223a9b591ac4fd4" /><Relationship Type="http://schemas.openxmlformats.org/officeDocument/2006/relationships/slide" Target="/ppt/slides/slide3.xml" Id="R8224a342c02542e3" /><Relationship Type="http://schemas.openxmlformats.org/officeDocument/2006/relationships/slide" Target="/ppt/slides/slide4.xml" Id="R87d9fad21e274b58" /><Relationship Type="http://schemas.openxmlformats.org/officeDocument/2006/relationships/slide" Target="/ppt/slides/slide5.xml" Id="Rc85a3cf097744d64" /><Relationship Type="http://schemas.openxmlformats.org/officeDocument/2006/relationships/slide" Target="/ppt/slides/slide6.xml" Id="R22579e2975ce4479" /><Relationship Type="http://schemas.openxmlformats.org/officeDocument/2006/relationships/slide" Target="/ppt/slides/slide7.xml" Id="Rfbd828a749344f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0f939e3dc4a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5c69e69ae4fd4" /><Relationship Type="http://schemas.openxmlformats.org/officeDocument/2006/relationships/theme" Target="/ppt/slideMasters/theme/theme1.xml" Id="R4ab626276f6f43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85c69e69ae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b59fef8a045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04e2beba445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bf6fe8cba4a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ae816967d41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b3d50644e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fcf81a4ce4e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f4e4db63b41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−137 751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16 934 642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19 272 532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rune@bigbox.no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938 415 633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