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eb23bacf8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e1f50534d41c5"/>
  </p:sldMasterIdLst>
  <p:sldIdLst>
    <p:sldId xmlns:r="http://schemas.openxmlformats.org/officeDocument/2006/relationships" id="256" r:id="R9e8d27957574493b"/>
    <p:sldId xmlns:r="http://schemas.openxmlformats.org/officeDocument/2006/relationships" id="257" r:id="Ra366998e9f6f4445"/>
    <p:sldId xmlns:r="http://schemas.openxmlformats.org/officeDocument/2006/relationships" id="258" r:id="Ra04e5ace5bab4571"/>
    <p:sldId xmlns:r="http://schemas.openxmlformats.org/officeDocument/2006/relationships" id="259" r:id="R7dbe68e8783a469c"/>
    <p:sldId xmlns:r="http://schemas.openxmlformats.org/officeDocument/2006/relationships" id="260" r:id="Re70ad2d3fe87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e1f50534d41c5" /><Relationship Type="http://schemas.openxmlformats.org/officeDocument/2006/relationships/slide" Target="/ppt/slides/slide1.xml" Id="R9e8d27957574493b" /><Relationship Type="http://schemas.openxmlformats.org/officeDocument/2006/relationships/slide" Target="/ppt/slides/slide2.xml" Id="Ra366998e9f6f4445" /><Relationship Type="http://schemas.openxmlformats.org/officeDocument/2006/relationships/slide" Target="/ppt/slides/slide3.xml" Id="Ra04e5ace5bab4571" /><Relationship Type="http://schemas.openxmlformats.org/officeDocument/2006/relationships/slide" Target="/ppt/slides/slide4.xml" Id="R7dbe68e8783a469c" /><Relationship Type="http://schemas.openxmlformats.org/officeDocument/2006/relationships/slide" Target="/ppt/slides/slide5.xml" Id="Re70ad2d3fe87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2f5bf04a3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472bd91c41a0" /><Relationship Type="http://schemas.openxmlformats.org/officeDocument/2006/relationships/theme" Target="/ppt/slideMasters/theme/theme1.xml" Id="Rd38a4b1b7b96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d472bd91c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f63d9109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c8d040ca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4bd1bfa4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e97069ec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904970b9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938 419 264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