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6863a55e5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2120c662e44a8"/>
  </p:sldMasterIdLst>
  <p:sldIdLst>
    <p:sldId xmlns:r="http://schemas.openxmlformats.org/officeDocument/2006/relationships" id="256" r:id="R0b6d881f9e994ab2"/>
    <p:sldId xmlns:r="http://schemas.openxmlformats.org/officeDocument/2006/relationships" id="257" r:id="R2d2700df13144358"/>
    <p:sldId xmlns:r="http://schemas.openxmlformats.org/officeDocument/2006/relationships" id="258" r:id="R98481a0ecd8b4601"/>
    <p:sldId xmlns:r="http://schemas.openxmlformats.org/officeDocument/2006/relationships" id="259" r:id="R9c1c95ca93634d0d"/>
    <p:sldId xmlns:r="http://schemas.openxmlformats.org/officeDocument/2006/relationships" id="260" r:id="R927ddfc2ec84466f"/>
    <p:sldId xmlns:r="http://schemas.openxmlformats.org/officeDocument/2006/relationships" id="261" r:id="R031ead375a48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2120c662e44a8" /><Relationship Type="http://schemas.openxmlformats.org/officeDocument/2006/relationships/slide" Target="/ppt/slides/slide1.xml" Id="R0b6d881f9e994ab2" /><Relationship Type="http://schemas.openxmlformats.org/officeDocument/2006/relationships/slide" Target="/ppt/slides/slide2.xml" Id="R2d2700df13144358" /><Relationship Type="http://schemas.openxmlformats.org/officeDocument/2006/relationships/slide" Target="/ppt/slides/slide3.xml" Id="R98481a0ecd8b4601" /><Relationship Type="http://schemas.openxmlformats.org/officeDocument/2006/relationships/slide" Target="/ppt/slides/slide4.xml" Id="R9c1c95ca93634d0d" /><Relationship Type="http://schemas.openxmlformats.org/officeDocument/2006/relationships/slide" Target="/ppt/slides/slide5.xml" Id="R927ddfc2ec84466f" /><Relationship Type="http://schemas.openxmlformats.org/officeDocument/2006/relationships/slide" Target="/ppt/slides/slide6.xml" Id="R031ead375a48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056840b4c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0e8f84225417c" /><Relationship Type="http://schemas.openxmlformats.org/officeDocument/2006/relationships/theme" Target="/ppt/slideMasters/theme/theme1.xml" Id="Ra0b41c7cd21d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0e8f84225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50b3ba816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96d4b5fef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eb4113fc5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0f0629bf2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da99445bf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3dec22e76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KATOLSKE BISPEDØMME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KATOLSKE BISPEDØMME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290 347 780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34 835 240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462 415 391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601 482 861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okb@katolsk.no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www.katolsk.no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