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21de2cb6804d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d1f16051914bcb"/>
  </p:sldMasterIdLst>
  <p:sldIdLst>
    <p:sldId xmlns:r="http://schemas.openxmlformats.org/officeDocument/2006/relationships" id="256" r:id="R040dd50ea6bf4fea"/>
    <p:sldId xmlns:r="http://schemas.openxmlformats.org/officeDocument/2006/relationships" id="257" r:id="R3727213dbb794d65"/>
    <p:sldId xmlns:r="http://schemas.openxmlformats.org/officeDocument/2006/relationships" id="258" r:id="Rf09782a38a284aea"/>
    <p:sldId xmlns:r="http://schemas.openxmlformats.org/officeDocument/2006/relationships" id="259" r:id="R11ab9529693e40f6"/>
    <p:sldId xmlns:r="http://schemas.openxmlformats.org/officeDocument/2006/relationships" id="260" r:id="R9849961c202a46a1"/>
    <p:sldId xmlns:r="http://schemas.openxmlformats.org/officeDocument/2006/relationships" id="261" r:id="R1b8fb5d010734164"/>
    <p:sldId xmlns:r="http://schemas.openxmlformats.org/officeDocument/2006/relationships" id="262" r:id="Raf457a65c97f49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d1f16051914bcb" /><Relationship Type="http://schemas.openxmlformats.org/officeDocument/2006/relationships/slide" Target="/ppt/slides/slide1.xml" Id="R040dd50ea6bf4fea" /><Relationship Type="http://schemas.openxmlformats.org/officeDocument/2006/relationships/slide" Target="/ppt/slides/slide2.xml" Id="R3727213dbb794d65" /><Relationship Type="http://schemas.openxmlformats.org/officeDocument/2006/relationships/slide" Target="/ppt/slides/slide3.xml" Id="Rf09782a38a284aea" /><Relationship Type="http://schemas.openxmlformats.org/officeDocument/2006/relationships/slide" Target="/ppt/slides/slide4.xml" Id="R11ab9529693e40f6" /><Relationship Type="http://schemas.openxmlformats.org/officeDocument/2006/relationships/slide" Target="/ppt/slides/slide5.xml" Id="R9849961c202a46a1" /><Relationship Type="http://schemas.openxmlformats.org/officeDocument/2006/relationships/slide" Target="/ppt/slides/slide6.xml" Id="R1b8fb5d010734164" /><Relationship Type="http://schemas.openxmlformats.org/officeDocument/2006/relationships/slide" Target="/ppt/slides/slide7.xml" Id="Raf457a65c97f49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e93416d19749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9e1aba17d4f0f" /><Relationship Type="http://schemas.openxmlformats.org/officeDocument/2006/relationships/theme" Target="/ppt/slideMasters/theme/theme1.xml" Id="R88ee7d8b44ff4a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a9e1aba17d4f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9f21435d142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ae34013f44c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c2697a1a949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bf04fe97a42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9fc1faae746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45dda43b146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96813ce2049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WENAASGRUPPEN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WENAASGRUPPEN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2 854 358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−10 182 725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1 103 581 508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6 773 714 138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13 200 581 499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1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2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FJELLROSE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KALDTIND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LAXX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LEWEST AS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Sørsidevegen 1740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938 455 384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