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1c69fd27a42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4d4fc19614a50"/>
  </p:sldMasterIdLst>
  <p:sldIdLst>
    <p:sldId xmlns:r="http://schemas.openxmlformats.org/officeDocument/2006/relationships" id="256" r:id="Rb843deac2ec34c15"/>
    <p:sldId xmlns:r="http://schemas.openxmlformats.org/officeDocument/2006/relationships" id="257" r:id="R6601cc7a5fc4403f"/>
    <p:sldId xmlns:r="http://schemas.openxmlformats.org/officeDocument/2006/relationships" id="258" r:id="Ra546af54d00e4af1"/>
    <p:sldId xmlns:r="http://schemas.openxmlformats.org/officeDocument/2006/relationships" id="259" r:id="R9b120cd40e284540"/>
    <p:sldId xmlns:r="http://schemas.openxmlformats.org/officeDocument/2006/relationships" id="260" r:id="R2fca2491b45c4cc2"/>
    <p:sldId xmlns:r="http://schemas.openxmlformats.org/officeDocument/2006/relationships" id="261" r:id="Rade1e2bdbe5f42db"/>
    <p:sldId xmlns:r="http://schemas.openxmlformats.org/officeDocument/2006/relationships" id="262" r:id="R2d2bcc8f1a0849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4d4fc19614a50" /><Relationship Type="http://schemas.openxmlformats.org/officeDocument/2006/relationships/slide" Target="/ppt/slides/slide1.xml" Id="Rb843deac2ec34c15" /><Relationship Type="http://schemas.openxmlformats.org/officeDocument/2006/relationships/slide" Target="/ppt/slides/slide2.xml" Id="R6601cc7a5fc4403f" /><Relationship Type="http://schemas.openxmlformats.org/officeDocument/2006/relationships/slide" Target="/ppt/slides/slide3.xml" Id="Ra546af54d00e4af1" /><Relationship Type="http://schemas.openxmlformats.org/officeDocument/2006/relationships/slide" Target="/ppt/slides/slide4.xml" Id="R9b120cd40e284540" /><Relationship Type="http://schemas.openxmlformats.org/officeDocument/2006/relationships/slide" Target="/ppt/slides/slide5.xml" Id="R2fca2491b45c4cc2" /><Relationship Type="http://schemas.openxmlformats.org/officeDocument/2006/relationships/slide" Target="/ppt/slides/slide6.xml" Id="Rade1e2bdbe5f42db" /><Relationship Type="http://schemas.openxmlformats.org/officeDocument/2006/relationships/slide" Target="/ppt/slides/slide7.xml" Id="R2d2bcc8f1a0849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6ad620a924d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5ce2f55064f8f" /><Relationship Type="http://schemas.openxmlformats.org/officeDocument/2006/relationships/theme" Target="/ppt/slideMasters/theme/theme1.xml" Id="R7f78c077578b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c5ce2f5506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fae178a004c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f1c95c86f4d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b25b585584e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7c5f16310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06fd994e444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635a3c63541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0168de7b64c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SOHL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48 136 349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48 674 141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GLENN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KENNETH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LINDA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GLENN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KENNETH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LYNGSTAD LINDA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Nøttelivegen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816188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938 458 499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