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cc13fc01c640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e0b5ef206b46a3"/>
  </p:sldMasterIdLst>
  <p:sldIdLst>
    <p:sldId xmlns:r="http://schemas.openxmlformats.org/officeDocument/2006/relationships" id="256" r:id="Rc913c6ec8a8b4375"/>
    <p:sldId xmlns:r="http://schemas.openxmlformats.org/officeDocument/2006/relationships" id="257" r:id="R3040b46c359b46e1"/>
    <p:sldId xmlns:r="http://schemas.openxmlformats.org/officeDocument/2006/relationships" id="258" r:id="Rb2dcedba34be4afe"/>
    <p:sldId xmlns:r="http://schemas.openxmlformats.org/officeDocument/2006/relationships" id="259" r:id="Rc72906b83e6c4f39"/>
    <p:sldId xmlns:r="http://schemas.openxmlformats.org/officeDocument/2006/relationships" id="260" r:id="R20fcd12a44d34b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0b5ef206b46a3" /><Relationship Type="http://schemas.openxmlformats.org/officeDocument/2006/relationships/slide" Target="/ppt/slides/slide1.xml" Id="Rc913c6ec8a8b4375" /><Relationship Type="http://schemas.openxmlformats.org/officeDocument/2006/relationships/slide" Target="/ppt/slides/slide2.xml" Id="R3040b46c359b46e1" /><Relationship Type="http://schemas.openxmlformats.org/officeDocument/2006/relationships/slide" Target="/ppt/slides/slide3.xml" Id="Rb2dcedba34be4afe" /><Relationship Type="http://schemas.openxmlformats.org/officeDocument/2006/relationships/slide" Target="/ppt/slides/slide4.xml" Id="Rc72906b83e6c4f39" /><Relationship Type="http://schemas.openxmlformats.org/officeDocument/2006/relationships/slide" Target="/ppt/slides/slide5.xml" Id="R20fcd12a44d34b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a7f879bda42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92e9d5e184040" /><Relationship Type="http://schemas.openxmlformats.org/officeDocument/2006/relationships/theme" Target="/ppt/slideMasters/theme/theme1.xml" Id="R1e8a5bd9cfbc4f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f92e9d5e1840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28962ce104d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854808d744b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ba42b993e41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1f90137a24c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4dbf14f1640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 PENSJON PK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firmapost@meipen.no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www.mppensjon.no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938 465 606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