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a79853871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ee99f27764392"/>
  </p:sldMasterIdLst>
  <p:sldIdLst>
    <p:sldId xmlns:r="http://schemas.openxmlformats.org/officeDocument/2006/relationships" id="256" r:id="Rd2908d8996d54342"/>
    <p:sldId xmlns:r="http://schemas.openxmlformats.org/officeDocument/2006/relationships" id="257" r:id="Rdd4186c1feb448b5"/>
    <p:sldId xmlns:r="http://schemas.openxmlformats.org/officeDocument/2006/relationships" id="258" r:id="R9998d1f89ce24e04"/>
    <p:sldId xmlns:r="http://schemas.openxmlformats.org/officeDocument/2006/relationships" id="259" r:id="R0169f9a08dd5406e"/>
    <p:sldId xmlns:r="http://schemas.openxmlformats.org/officeDocument/2006/relationships" id="260" r:id="Ra645fc5dec60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ee99f27764392" /><Relationship Type="http://schemas.openxmlformats.org/officeDocument/2006/relationships/slide" Target="/ppt/slides/slide1.xml" Id="Rd2908d8996d54342" /><Relationship Type="http://schemas.openxmlformats.org/officeDocument/2006/relationships/slide" Target="/ppt/slides/slide2.xml" Id="Rdd4186c1feb448b5" /><Relationship Type="http://schemas.openxmlformats.org/officeDocument/2006/relationships/slide" Target="/ppt/slides/slide3.xml" Id="R9998d1f89ce24e04" /><Relationship Type="http://schemas.openxmlformats.org/officeDocument/2006/relationships/slide" Target="/ppt/slides/slide4.xml" Id="R0169f9a08dd5406e" /><Relationship Type="http://schemas.openxmlformats.org/officeDocument/2006/relationships/slide" Target="/ppt/slides/slide5.xml" Id="Ra645fc5dec60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0471cc8d8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8660fe2c440d" /><Relationship Type="http://schemas.openxmlformats.org/officeDocument/2006/relationships/theme" Target="/ppt/slideMasters/theme/theme1.xml" Id="R21dab7abf6c1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28660fe2c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4c13a6d8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86cf38f8b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3951543c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35a74832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edcc2138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