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41da92f53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7d1b777674253"/>
  </p:sldMasterIdLst>
  <p:sldIdLst>
    <p:sldId xmlns:r="http://schemas.openxmlformats.org/officeDocument/2006/relationships" id="256" r:id="R2cb8eb611af64ad3"/>
    <p:sldId xmlns:r="http://schemas.openxmlformats.org/officeDocument/2006/relationships" id="257" r:id="R5a12f9695f08437a"/>
    <p:sldId xmlns:r="http://schemas.openxmlformats.org/officeDocument/2006/relationships" id="258" r:id="R4ea67922a3dd4501"/>
    <p:sldId xmlns:r="http://schemas.openxmlformats.org/officeDocument/2006/relationships" id="259" r:id="Rf72538b181f04421"/>
    <p:sldId xmlns:r="http://schemas.openxmlformats.org/officeDocument/2006/relationships" id="260" r:id="R773e2b36a46541b2"/>
    <p:sldId xmlns:r="http://schemas.openxmlformats.org/officeDocument/2006/relationships" id="261" r:id="R36e68aedcf04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7d1b777674253" /><Relationship Type="http://schemas.openxmlformats.org/officeDocument/2006/relationships/slide" Target="/ppt/slides/slide1.xml" Id="R2cb8eb611af64ad3" /><Relationship Type="http://schemas.openxmlformats.org/officeDocument/2006/relationships/slide" Target="/ppt/slides/slide2.xml" Id="R5a12f9695f08437a" /><Relationship Type="http://schemas.openxmlformats.org/officeDocument/2006/relationships/slide" Target="/ppt/slides/slide3.xml" Id="R4ea67922a3dd4501" /><Relationship Type="http://schemas.openxmlformats.org/officeDocument/2006/relationships/slide" Target="/ppt/slides/slide4.xml" Id="Rf72538b181f04421" /><Relationship Type="http://schemas.openxmlformats.org/officeDocument/2006/relationships/slide" Target="/ppt/slides/slide5.xml" Id="R773e2b36a46541b2" /><Relationship Type="http://schemas.openxmlformats.org/officeDocument/2006/relationships/slide" Target="/ppt/slides/slide6.xml" Id="R36e68aedcf04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68f5ad721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b4ac385844b48" /><Relationship Type="http://schemas.openxmlformats.org/officeDocument/2006/relationships/theme" Target="/ppt/slideMasters/theme/theme1.xml" Id="R9481b772c388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b4ac38584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456f60f10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a51586e98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0f0f62ee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3b7b2c8e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d45834782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45a855ebc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KAVLI OG KNUT KAVLIS ALLMENNYTTIGE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KAVLI OG KNUT KAVLIS ALLMENNYTTIGE FOND STI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666 958 000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776 187 000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Sandbrekkevegen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post@kavlifondet.no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www.kavlifondet.no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938 503 583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