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27327581d844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af60847d2b44ec"/>
  </p:sldMasterIdLst>
  <p:sldIdLst>
    <p:sldId xmlns:r="http://schemas.openxmlformats.org/officeDocument/2006/relationships" id="256" r:id="R6f47b93af0b14e04"/>
    <p:sldId xmlns:r="http://schemas.openxmlformats.org/officeDocument/2006/relationships" id="257" r:id="R0c0175fc947b4df1"/>
    <p:sldId xmlns:r="http://schemas.openxmlformats.org/officeDocument/2006/relationships" id="258" r:id="Re19c4857c1f742fd"/>
    <p:sldId xmlns:r="http://schemas.openxmlformats.org/officeDocument/2006/relationships" id="259" r:id="R2dd67dd9aad041fe"/>
    <p:sldId xmlns:r="http://schemas.openxmlformats.org/officeDocument/2006/relationships" id="260" r:id="R8e2d546baca449f7"/>
    <p:sldId xmlns:r="http://schemas.openxmlformats.org/officeDocument/2006/relationships" id="261" r:id="R4dddf07bdb8c49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f60847d2b44ec" /><Relationship Type="http://schemas.openxmlformats.org/officeDocument/2006/relationships/slide" Target="/ppt/slides/slide1.xml" Id="R6f47b93af0b14e04" /><Relationship Type="http://schemas.openxmlformats.org/officeDocument/2006/relationships/slide" Target="/ppt/slides/slide2.xml" Id="R0c0175fc947b4df1" /><Relationship Type="http://schemas.openxmlformats.org/officeDocument/2006/relationships/slide" Target="/ppt/slides/slide3.xml" Id="Re19c4857c1f742fd" /><Relationship Type="http://schemas.openxmlformats.org/officeDocument/2006/relationships/slide" Target="/ppt/slides/slide4.xml" Id="R2dd67dd9aad041fe" /><Relationship Type="http://schemas.openxmlformats.org/officeDocument/2006/relationships/slide" Target="/ppt/slides/slide5.xml" Id="R8e2d546baca449f7" /><Relationship Type="http://schemas.openxmlformats.org/officeDocument/2006/relationships/slide" Target="/ppt/slides/slide6.xml" Id="R4dddf07bdb8c49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f32299c004c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c2a88d15e4378" /><Relationship Type="http://schemas.openxmlformats.org/officeDocument/2006/relationships/theme" Target="/ppt/slideMasters/theme/theme1.xml" Id="R4ee24dfb799345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cc2a88d15e43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83c1ed42a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4525b3b4949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0c5eaf91246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6089bf462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67559fc4d4c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904d68ff74c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DIAKONOVA HARALDSPLASS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DIAKONOVA HARALDSPLASS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DIAKONOVA HARALDSPLASS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DIAKONOVA HARALDSPLASS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DIAKONOVA HARALDSPLASS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DIAKONOVA HARALDSPLASS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249 321 269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56 213 522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13 869 487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301 121 912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1 710 667 142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DIAKONOVA HARALDSPLASS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97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post@diakonova.no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www.diakonova.no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938 505 438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DIAKONOVA HARALDSPLASS</a:t>
            </a:r>
          </a:p>
        </p:txBody>
      </p:sp>
    </p:spTree>
  </p:cSld>
  <p:clrMapOvr>
    <a:masterClrMapping xmlns:a="http://schemas.openxmlformats.org/drawingml/2006/main"/>
  </p:clrMapOvr>
</p:sld>
</file>