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91e61b9d9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20e15011047c9"/>
  </p:sldMasterIdLst>
  <p:sldIdLst>
    <p:sldId xmlns:r="http://schemas.openxmlformats.org/officeDocument/2006/relationships" id="256" r:id="Re16aa3829825470f"/>
    <p:sldId xmlns:r="http://schemas.openxmlformats.org/officeDocument/2006/relationships" id="257" r:id="R3ad668a1eac247bb"/>
    <p:sldId xmlns:r="http://schemas.openxmlformats.org/officeDocument/2006/relationships" id="258" r:id="Rca4db29f4de945dc"/>
    <p:sldId xmlns:r="http://schemas.openxmlformats.org/officeDocument/2006/relationships" id="259" r:id="R16c75a2d496a4204"/>
    <p:sldId xmlns:r="http://schemas.openxmlformats.org/officeDocument/2006/relationships" id="260" r:id="R7de666e4f07f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20e15011047c9" /><Relationship Type="http://schemas.openxmlformats.org/officeDocument/2006/relationships/slide" Target="/ppt/slides/slide1.xml" Id="Re16aa3829825470f" /><Relationship Type="http://schemas.openxmlformats.org/officeDocument/2006/relationships/slide" Target="/ppt/slides/slide2.xml" Id="R3ad668a1eac247bb" /><Relationship Type="http://schemas.openxmlformats.org/officeDocument/2006/relationships/slide" Target="/ppt/slides/slide3.xml" Id="Rca4db29f4de945dc" /><Relationship Type="http://schemas.openxmlformats.org/officeDocument/2006/relationships/slide" Target="/ppt/slides/slide4.xml" Id="R16c75a2d496a4204" /><Relationship Type="http://schemas.openxmlformats.org/officeDocument/2006/relationships/slide" Target="/ppt/slides/slide5.xml" Id="R7de666e4f07f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9a59131d5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b8fa98123403d" /><Relationship Type="http://schemas.openxmlformats.org/officeDocument/2006/relationships/theme" Target="/ppt/slideMasters/theme/theme1.xml" Id="Rdb326765f6b8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b8fa98123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0289a036b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7d549a758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db54583ef47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1a27ec49f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42065683c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