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692d11ada7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6ac23f13d4977"/>
  </p:sldMasterIdLst>
  <p:sldIdLst>
    <p:sldId xmlns:r="http://schemas.openxmlformats.org/officeDocument/2006/relationships" id="256" r:id="R2847ec48689a4592"/>
    <p:sldId xmlns:r="http://schemas.openxmlformats.org/officeDocument/2006/relationships" id="257" r:id="Rdd08ff6da1724a65"/>
    <p:sldId xmlns:r="http://schemas.openxmlformats.org/officeDocument/2006/relationships" id="258" r:id="Ra9065373cd1748ae"/>
    <p:sldId xmlns:r="http://schemas.openxmlformats.org/officeDocument/2006/relationships" id="259" r:id="R3fecc9cb58314592"/>
    <p:sldId xmlns:r="http://schemas.openxmlformats.org/officeDocument/2006/relationships" id="260" r:id="R3c3f1962633c4c8e"/>
    <p:sldId xmlns:r="http://schemas.openxmlformats.org/officeDocument/2006/relationships" id="261" r:id="R58742e41e0c1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6ac23f13d4977" /><Relationship Type="http://schemas.openxmlformats.org/officeDocument/2006/relationships/slide" Target="/ppt/slides/slide1.xml" Id="R2847ec48689a4592" /><Relationship Type="http://schemas.openxmlformats.org/officeDocument/2006/relationships/slide" Target="/ppt/slides/slide2.xml" Id="Rdd08ff6da1724a65" /><Relationship Type="http://schemas.openxmlformats.org/officeDocument/2006/relationships/slide" Target="/ppt/slides/slide3.xml" Id="Ra9065373cd1748ae" /><Relationship Type="http://schemas.openxmlformats.org/officeDocument/2006/relationships/slide" Target="/ppt/slides/slide4.xml" Id="R3fecc9cb58314592" /><Relationship Type="http://schemas.openxmlformats.org/officeDocument/2006/relationships/slide" Target="/ppt/slides/slide5.xml" Id="R3c3f1962633c4c8e" /><Relationship Type="http://schemas.openxmlformats.org/officeDocument/2006/relationships/slide" Target="/ppt/slides/slide6.xml" Id="R58742e41e0c1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73224c2c1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7c7fb5014109" /><Relationship Type="http://schemas.openxmlformats.org/officeDocument/2006/relationships/theme" Target="/ppt/slideMasters/theme/theme1.xml" Id="R045087e6d7ab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87c7fb501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1870df6d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59a5c0b7746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6c808bce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de84ccc4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08efd5362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fb8fed96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SJØMANNSKIRKEN - NORSK KIRKE I UTLANDET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 UTLANDET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119 788 000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147 328 000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Nordnes, Strandgaten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938 555 222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SJØMANNSKIRKEN - NORSK KIRKE I UTLANDET</a:t>
            </a:r>
          </a:p>
        </p:txBody>
      </p:sp>
    </p:spTree>
  </p:cSld>
  <p:clrMapOvr>
    <a:masterClrMapping xmlns:a="http://schemas.openxmlformats.org/drawingml/2006/main"/>
  </p:clrMapOvr>
</p:sld>
</file>