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659681a65a45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578830747e4442"/>
  </p:sldMasterIdLst>
  <p:sldIdLst>
    <p:sldId xmlns:r="http://schemas.openxmlformats.org/officeDocument/2006/relationships" id="256" r:id="R0b140a3c1a5544e8"/>
    <p:sldId xmlns:r="http://schemas.openxmlformats.org/officeDocument/2006/relationships" id="257" r:id="Rd5c08eb1359b4c01"/>
    <p:sldId xmlns:r="http://schemas.openxmlformats.org/officeDocument/2006/relationships" id="258" r:id="R7c62afb267294943"/>
    <p:sldId xmlns:r="http://schemas.openxmlformats.org/officeDocument/2006/relationships" id="259" r:id="R8f5e0294b6a04dac"/>
    <p:sldId xmlns:r="http://schemas.openxmlformats.org/officeDocument/2006/relationships" id="260" r:id="R3172e79840f3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78830747e4442" /><Relationship Type="http://schemas.openxmlformats.org/officeDocument/2006/relationships/slide" Target="/ppt/slides/slide1.xml" Id="R0b140a3c1a5544e8" /><Relationship Type="http://schemas.openxmlformats.org/officeDocument/2006/relationships/slide" Target="/ppt/slides/slide2.xml" Id="Rd5c08eb1359b4c01" /><Relationship Type="http://schemas.openxmlformats.org/officeDocument/2006/relationships/slide" Target="/ppt/slides/slide3.xml" Id="R7c62afb267294943" /><Relationship Type="http://schemas.openxmlformats.org/officeDocument/2006/relationships/slide" Target="/ppt/slides/slide4.xml" Id="R8f5e0294b6a04dac" /><Relationship Type="http://schemas.openxmlformats.org/officeDocument/2006/relationships/slide" Target="/ppt/slides/slide5.xml" Id="R3172e79840f3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7cbb16a1f40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897092ec5410e" /><Relationship Type="http://schemas.openxmlformats.org/officeDocument/2006/relationships/theme" Target="/ppt/slideMasters/theme/theme1.xml" Id="R878632395ae346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897092ec5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3c6a17b8341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719b7348f47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0a13e851a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cd5c08a8a41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0fa1234f544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NOTODDEN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NOTODDEN KOMMUNE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Teatergata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01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postmottak@notodden.kommune.no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www.notodden.kommune.no/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938 583 986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KOMMUNE</a:t>
            </a:r>
          </a:p>
        </p:txBody>
      </p:sp>
    </p:spTree>
  </p:cSld>
  <p:clrMapOvr>
    <a:masterClrMapping xmlns:a="http://schemas.openxmlformats.org/drawingml/2006/main"/>
  </p:clrMapOvr>
</p:sld>
</file>