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01ebe152164b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a95567d9a94e87"/>
  </p:sldMasterIdLst>
  <p:sldIdLst>
    <p:sldId xmlns:r="http://schemas.openxmlformats.org/officeDocument/2006/relationships" id="256" r:id="Re8adf9b9feb64467"/>
    <p:sldId xmlns:r="http://schemas.openxmlformats.org/officeDocument/2006/relationships" id="257" r:id="Rbb278e7f1da14974"/>
    <p:sldId xmlns:r="http://schemas.openxmlformats.org/officeDocument/2006/relationships" id="258" r:id="R2b770a822327411a"/>
    <p:sldId xmlns:r="http://schemas.openxmlformats.org/officeDocument/2006/relationships" id="259" r:id="Rd2bcb0651069414b"/>
    <p:sldId xmlns:r="http://schemas.openxmlformats.org/officeDocument/2006/relationships" id="260" r:id="R9430e19bdb9342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a95567d9a94e87" /><Relationship Type="http://schemas.openxmlformats.org/officeDocument/2006/relationships/slide" Target="/ppt/slides/slide1.xml" Id="Re8adf9b9feb64467" /><Relationship Type="http://schemas.openxmlformats.org/officeDocument/2006/relationships/slide" Target="/ppt/slides/slide2.xml" Id="Rbb278e7f1da14974" /><Relationship Type="http://schemas.openxmlformats.org/officeDocument/2006/relationships/slide" Target="/ppt/slides/slide3.xml" Id="R2b770a822327411a" /><Relationship Type="http://schemas.openxmlformats.org/officeDocument/2006/relationships/slide" Target="/ppt/slides/slide4.xml" Id="Rd2bcb0651069414b" /><Relationship Type="http://schemas.openxmlformats.org/officeDocument/2006/relationships/slide" Target="/ppt/slides/slide5.xml" Id="R9430e19bdb9342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68b0bd947a4a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bf7ca6381544b9" /><Relationship Type="http://schemas.openxmlformats.org/officeDocument/2006/relationships/theme" Target="/ppt/slideMasters/theme/theme1.xml" Id="R57466b27b3ee44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bf7ca6381544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1258d2dcec45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60d72bf2a041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33a710bb6341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5b7f16847248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d01275e4b941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MIDT-NORSK GJENSIDIG BRANNKASSE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MIDT-NORSK GJENSIDIG BRANNKASSE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MIDT-NORSK GJENSIDIG BRANNKASSE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MIDT-NORSK GJENSIDIG BRANNKASSE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MIDT-NORSK GJENSIDIG BRANNKASSE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MIDT-NORSK GJENSIDIG BRANNKASSE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Kjøpmannsgata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7500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82 36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stjordal@gjensidige.no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gjensidige.no/stjørdal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938 587 140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MIDT-NORSK GJENSIDIG BRANNKASSE</a:t>
            </a:r>
          </a:p>
        </p:txBody>
      </p:sp>
    </p:spTree>
  </p:cSld>
  <p:clrMapOvr>
    <a:masterClrMapping xmlns:a="http://schemas.openxmlformats.org/drawingml/2006/main"/>
  </p:clrMapOvr>
</p:sld>
</file>