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39104304684e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cbcbbda6b4efd"/>
  </p:sldMasterIdLst>
  <p:sldIdLst>
    <p:sldId xmlns:r="http://schemas.openxmlformats.org/officeDocument/2006/relationships" id="256" r:id="Rb7e6d2a73a424eb1"/>
    <p:sldId xmlns:r="http://schemas.openxmlformats.org/officeDocument/2006/relationships" id="257" r:id="Rf72b02a46c734e86"/>
    <p:sldId xmlns:r="http://schemas.openxmlformats.org/officeDocument/2006/relationships" id="258" r:id="Raebc9b7566e14510"/>
    <p:sldId xmlns:r="http://schemas.openxmlformats.org/officeDocument/2006/relationships" id="259" r:id="R601377c11d5e4b33"/>
    <p:sldId xmlns:r="http://schemas.openxmlformats.org/officeDocument/2006/relationships" id="260" r:id="Ra82e3b063af642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cbcbbda6b4efd" /><Relationship Type="http://schemas.openxmlformats.org/officeDocument/2006/relationships/slide" Target="/ppt/slides/slide1.xml" Id="Rb7e6d2a73a424eb1" /><Relationship Type="http://schemas.openxmlformats.org/officeDocument/2006/relationships/slide" Target="/ppt/slides/slide2.xml" Id="Rf72b02a46c734e86" /><Relationship Type="http://schemas.openxmlformats.org/officeDocument/2006/relationships/slide" Target="/ppt/slides/slide3.xml" Id="Raebc9b7566e14510" /><Relationship Type="http://schemas.openxmlformats.org/officeDocument/2006/relationships/slide" Target="/ppt/slides/slide4.xml" Id="R601377c11d5e4b33" /><Relationship Type="http://schemas.openxmlformats.org/officeDocument/2006/relationships/slide" Target="/ppt/slides/slide5.xml" Id="Ra82e3b063af642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2e21a27a440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40fc0ba934ac2" /><Relationship Type="http://schemas.openxmlformats.org/officeDocument/2006/relationships/theme" Target="/ppt/slideMasters/theme/theme1.xml" Id="Rda5fba32f2b543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40fc0ba934a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80c81e9144d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e0d3ae58c4f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b2a8b961f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992e009aa4d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e8a1777de45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VERDAL KOMMUNE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 04 82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938 587 418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VERDAL KOMMUNE</a:t>
            </a:r>
          </a:p>
        </p:txBody>
      </p:sp>
    </p:spTree>
  </p:cSld>
  <p:clrMapOvr>
    <a:masterClrMapping xmlns:a="http://schemas.openxmlformats.org/drawingml/2006/main"/>
  </p:clrMapOvr>
</p:sld>
</file>