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1012ab033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55d0047cc4897"/>
  </p:sldMasterIdLst>
  <p:sldIdLst>
    <p:sldId xmlns:r="http://schemas.openxmlformats.org/officeDocument/2006/relationships" id="256" r:id="R2249402d358c4c2f"/>
    <p:sldId xmlns:r="http://schemas.openxmlformats.org/officeDocument/2006/relationships" id="257" r:id="Rfec0b2e2da5f4ac3"/>
    <p:sldId xmlns:r="http://schemas.openxmlformats.org/officeDocument/2006/relationships" id="258" r:id="Rbeaebe32cd9c4b90"/>
    <p:sldId xmlns:r="http://schemas.openxmlformats.org/officeDocument/2006/relationships" id="259" r:id="Re37c226fcb8441de"/>
    <p:sldId xmlns:r="http://schemas.openxmlformats.org/officeDocument/2006/relationships" id="260" r:id="R669026f969714bc0"/>
    <p:sldId xmlns:r="http://schemas.openxmlformats.org/officeDocument/2006/relationships" id="261" r:id="R4c0c6667c76245f8"/>
    <p:sldId xmlns:r="http://schemas.openxmlformats.org/officeDocument/2006/relationships" id="262" r:id="R7e64c0839d14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55d0047cc4897" /><Relationship Type="http://schemas.openxmlformats.org/officeDocument/2006/relationships/slide" Target="/ppt/slides/slide1.xml" Id="R2249402d358c4c2f" /><Relationship Type="http://schemas.openxmlformats.org/officeDocument/2006/relationships/slide" Target="/ppt/slides/slide2.xml" Id="Rfec0b2e2da5f4ac3" /><Relationship Type="http://schemas.openxmlformats.org/officeDocument/2006/relationships/slide" Target="/ppt/slides/slide3.xml" Id="Rbeaebe32cd9c4b90" /><Relationship Type="http://schemas.openxmlformats.org/officeDocument/2006/relationships/slide" Target="/ppt/slides/slide4.xml" Id="Re37c226fcb8441de" /><Relationship Type="http://schemas.openxmlformats.org/officeDocument/2006/relationships/slide" Target="/ppt/slides/slide5.xml" Id="R669026f969714bc0" /><Relationship Type="http://schemas.openxmlformats.org/officeDocument/2006/relationships/slide" Target="/ppt/slides/slide6.xml" Id="R4c0c6667c76245f8" /><Relationship Type="http://schemas.openxmlformats.org/officeDocument/2006/relationships/slide" Target="/ppt/slides/slide7.xml" Id="R7e64c0839d14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c1a82526d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4f6256874c21" /><Relationship Type="http://schemas.openxmlformats.org/officeDocument/2006/relationships/theme" Target="/ppt/slideMasters/theme/theme1.xml" Id="R62e4e1f842af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d4f625687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bbd848c1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1589c842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46e1c326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049c14b7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fade548a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f96af728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b814f21b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HALLSJØ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GUNNAR AAREKOL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SØRENSEN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AASE SØRENSEN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938 642 389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