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5bbd34bb9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eff2824e94eea"/>
  </p:sldMasterIdLst>
  <p:sldIdLst>
    <p:sldId xmlns:r="http://schemas.openxmlformats.org/officeDocument/2006/relationships" id="256" r:id="R22a00b87738040ba"/>
    <p:sldId xmlns:r="http://schemas.openxmlformats.org/officeDocument/2006/relationships" id="257" r:id="R43086b26c6f54030"/>
    <p:sldId xmlns:r="http://schemas.openxmlformats.org/officeDocument/2006/relationships" id="258" r:id="R9a00604dbe5b43a5"/>
    <p:sldId xmlns:r="http://schemas.openxmlformats.org/officeDocument/2006/relationships" id="259" r:id="R626f09f557a64128"/>
    <p:sldId xmlns:r="http://schemas.openxmlformats.org/officeDocument/2006/relationships" id="260" r:id="R9330c1705989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eff2824e94eea" /><Relationship Type="http://schemas.openxmlformats.org/officeDocument/2006/relationships/slide" Target="/ppt/slides/slide1.xml" Id="R22a00b87738040ba" /><Relationship Type="http://schemas.openxmlformats.org/officeDocument/2006/relationships/slide" Target="/ppt/slides/slide2.xml" Id="R43086b26c6f54030" /><Relationship Type="http://schemas.openxmlformats.org/officeDocument/2006/relationships/slide" Target="/ppt/slides/slide3.xml" Id="R9a00604dbe5b43a5" /><Relationship Type="http://schemas.openxmlformats.org/officeDocument/2006/relationships/slide" Target="/ppt/slides/slide4.xml" Id="R626f09f557a64128" /><Relationship Type="http://schemas.openxmlformats.org/officeDocument/2006/relationships/slide" Target="/ppt/slides/slide5.xml" Id="R9330c1705989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0c3112711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b20868b9b4421" /><Relationship Type="http://schemas.openxmlformats.org/officeDocument/2006/relationships/theme" Target="/ppt/slideMasters/theme/theme1.xml" Id="R17ba47976bb7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b20868b9b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58164640f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a9a90ae80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85fba191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8e052d1b6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138d57bf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