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fc7442bddc4a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cf80ac7e814cd7"/>
  </p:sldMasterIdLst>
  <p:sldIdLst>
    <p:sldId xmlns:r="http://schemas.openxmlformats.org/officeDocument/2006/relationships" id="256" r:id="R831edad5cb5f46db"/>
    <p:sldId xmlns:r="http://schemas.openxmlformats.org/officeDocument/2006/relationships" id="257" r:id="Rdd0e6de3ca434029"/>
    <p:sldId xmlns:r="http://schemas.openxmlformats.org/officeDocument/2006/relationships" id="258" r:id="Ra7143b1fda03494e"/>
    <p:sldId xmlns:r="http://schemas.openxmlformats.org/officeDocument/2006/relationships" id="259" r:id="R92ec2743211b4665"/>
    <p:sldId xmlns:r="http://schemas.openxmlformats.org/officeDocument/2006/relationships" id="260" r:id="Rc7b0fa738777458d"/>
    <p:sldId xmlns:r="http://schemas.openxmlformats.org/officeDocument/2006/relationships" id="261" r:id="R4d7b4fc0c4804a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cf80ac7e814cd7" /><Relationship Type="http://schemas.openxmlformats.org/officeDocument/2006/relationships/slide" Target="/ppt/slides/slide1.xml" Id="R831edad5cb5f46db" /><Relationship Type="http://schemas.openxmlformats.org/officeDocument/2006/relationships/slide" Target="/ppt/slides/slide2.xml" Id="Rdd0e6de3ca434029" /><Relationship Type="http://schemas.openxmlformats.org/officeDocument/2006/relationships/slide" Target="/ppt/slides/slide3.xml" Id="Ra7143b1fda03494e" /><Relationship Type="http://schemas.openxmlformats.org/officeDocument/2006/relationships/slide" Target="/ppt/slides/slide4.xml" Id="R92ec2743211b4665" /><Relationship Type="http://schemas.openxmlformats.org/officeDocument/2006/relationships/slide" Target="/ppt/slides/slide5.xml" Id="Rc7b0fa738777458d" /><Relationship Type="http://schemas.openxmlformats.org/officeDocument/2006/relationships/slide" Target="/ppt/slides/slide6.xml" Id="R4d7b4fc0c4804a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88f5beac6843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1d4e665194841" /><Relationship Type="http://schemas.openxmlformats.org/officeDocument/2006/relationships/theme" Target="/ppt/slideMasters/theme/theme1.xml" Id="Re637cf61b44c4c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41d4e6651948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93ea917e541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39e87cddb43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6fc64c2eb40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b6595329d42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711ad8f3c47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56a67de1043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NORGE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−38 399 052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565 764 322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3 391 087 432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3 447 846 422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938 651 728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