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a383bfd76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ac30b2bdb4e47"/>
  </p:sldMasterIdLst>
  <p:sldIdLst>
    <p:sldId xmlns:r="http://schemas.openxmlformats.org/officeDocument/2006/relationships" id="256" r:id="R9a6ab42bd7f243b4"/>
    <p:sldId xmlns:r="http://schemas.openxmlformats.org/officeDocument/2006/relationships" id="257" r:id="Ra537523e73fc478a"/>
    <p:sldId xmlns:r="http://schemas.openxmlformats.org/officeDocument/2006/relationships" id="258" r:id="R1237fe9fccd14808"/>
    <p:sldId xmlns:r="http://schemas.openxmlformats.org/officeDocument/2006/relationships" id="259" r:id="R4be2920345ef4d98"/>
    <p:sldId xmlns:r="http://schemas.openxmlformats.org/officeDocument/2006/relationships" id="260" r:id="R244cb62613c1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ac30b2bdb4e47" /><Relationship Type="http://schemas.openxmlformats.org/officeDocument/2006/relationships/slide" Target="/ppt/slides/slide1.xml" Id="R9a6ab42bd7f243b4" /><Relationship Type="http://schemas.openxmlformats.org/officeDocument/2006/relationships/slide" Target="/ppt/slides/slide2.xml" Id="Ra537523e73fc478a" /><Relationship Type="http://schemas.openxmlformats.org/officeDocument/2006/relationships/slide" Target="/ppt/slides/slide3.xml" Id="R1237fe9fccd14808" /><Relationship Type="http://schemas.openxmlformats.org/officeDocument/2006/relationships/slide" Target="/ppt/slides/slide4.xml" Id="R4be2920345ef4d98" /><Relationship Type="http://schemas.openxmlformats.org/officeDocument/2006/relationships/slide" Target="/ppt/slides/slide5.xml" Id="R244cb62613c1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36af8b31e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5364dff40439b" /><Relationship Type="http://schemas.openxmlformats.org/officeDocument/2006/relationships/theme" Target="/ppt/slideMasters/theme/theme1.xml" Id="Ra123fcb013cb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5364dff40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c41c6896f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cc36e771f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0968d67be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48ba5807e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aa82604f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KOMMUNE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